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815" r:id="rId2"/>
    <p:sldId id="837" r:id="rId3"/>
    <p:sldId id="488" r:id="rId4"/>
    <p:sldId id="858" r:id="rId5"/>
    <p:sldId id="817" r:id="rId6"/>
    <p:sldId id="797" r:id="rId7"/>
    <p:sldId id="798" r:id="rId8"/>
    <p:sldId id="813" r:id="rId9"/>
    <p:sldId id="800" r:id="rId10"/>
    <p:sldId id="490" r:id="rId11"/>
    <p:sldId id="780" r:id="rId12"/>
    <p:sldId id="819" r:id="rId13"/>
    <p:sldId id="860" r:id="rId14"/>
    <p:sldId id="767" r:id="rId15"/>
    <p:sldId id="775" r:id="rId16"/>
    <p:sldId id="768" r:id="rId17"/>
    <p:sldId id="774" r:id="rId18"/>
    <p:sldId id="776" r:id="rId19"/>
    <p:sldId id="294" r:id="rId20"/>
    <p:sldId id="292" r:id="rId21"/>
    <p:sldId id="578" r:id="rId22"/>
    <p:sldId id="785" r:id="rId23"/>
    <p:sldId id="784" r:id="rId24"/>
    <p:sldId id="789" r:id="rId25"/>
    <p:sldId id="791" r:id="rId26"/>
    <p:sldId id="783" r:id="rId27"/>
    <p:sldId id="781" r:id="rId28"/>
    <p:sldId id="804" r:id="rId29"/>
    <p:sldId id="765" r:id="rId30"/>
    <p:sldId id="764" r:id="rId31"/>
    <p:sldId id="861" r:id="rId32"/>
    <p:sldId id="494" r:id="rId33"/>
    <p:sldId id="497" r:id="rId34"/>
    <p:sldId id="862" r:id="rId35"/>
    <p:sldId id="770" r:id="rId36"/>
    <p:sldId id="835" r:id="rId37"/>
    <p:sldId id="769" r:id="rId38"/>
    <p:sldId id="778" r:id="rId3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4B6"/>
    <a:srgbClr val="993DFF"/>
    <a:srgbClr val="FFFFFF"/>
    <a:srgbClr val="000000"/>
    <a:srgbClr val="F2F2F2"/>
    <a:srgbClr val="4472C4"/>
    <a:srgbClr val="51D2EF"/>
    <a:srgbClr val="43A4BA"/>
    <a:srgbClr val="3F8ABD"/>
    <a:srgbClr val="265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1"/>
    <p:restoredTop sz="95280"/>
  </p:normalViewPr>
  <p:slideViewPr>
    <p:cSldViewPr snapToGrid="0" snapToObjects="1">
      <p:cViewPr varScale="1">
        <p:scale>
          <a:sx n="72" d="100"/>
          <a:sy n="7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E33E0-ED88-284E-B2B9-BCE7FA9E39E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4A93CB2-E3EA-B04F-AFD0-06B83E21F336}">
      <dgm:prSet phldrT="[Text]" custT="1"/>
      <dgm:spPr>
        <a:solidFill>
          <a:schemeClr val="tx1"/>
        </a:solidFill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OPK </a:t>
          </a:r>
          <a:r>
            <a:rPr lang="sv-SE" sz="2000" b="0" i="0" dirty="0" err="1">
              <a:latin typeface="Century Gothic" panose="020B0502020202020204" pitchFamily="34" charset="0"/>
            </a:rPr>
            <a:t>klassifering</a:t>
          </a:r>
          <a:endParaRPr lang="sv-SE" sz="2000" b="0" i="0" dirty="0">
            <a:latin typeface="Century Gothic" panose="020B0502020202020204" pitchFamily="34" charset="0"/>
          </a:endParaRPr>
        </a:p>
      </dgm:t>
    </dgm:pt>
    <dgm:pt modelId="{21CFF68E-CC85-994A-890B-77AF3CE97891}" type="parTrans" cxnId="{11C2BAE3-CC54-F141-8EC6-8AC8173AD5F6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D0CC8EF9-81CE-7040-9298-894F37D835EF}" type="sibTrans" cxnId="{11C2BAE3-CC54-F141-8EC6-8AC8173AD5F6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B945E376-CD8D-8B4C-8E39-C5C9B067E09D}">
      <dgm:prSet phldrT="[Text]" custT="1"/>
      <dgm:spPr>
        <a:solidFill>
          <a:schemeClr val="accent2">
            <a:lumMod val="40000"/>
            <a:lumOff val="60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Bevarande kirurgi</a:t>
          </a: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(Partiell rekonstruktion)</a:t>
          </a:r>
        </a:p>
      </dgm:t>
    </dgm:pt>
    <dgm:pt modelId="{8BF85599-6C3F-3D49-8A45-5E83A149026D}" type="parTrans" cxnId="{9E8425B4-41F9-2A4F-AB56-249E04BE1163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6071C480-5F66-8C48-8A18-B66C7921DB4E}" type="sibTrans" cxnId="{9E8425B4-41F9-2A4F-AB56-249E04BE1163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081B1724-D95E-1641-96EC-432A93EB6D2B}">
      <dgm:prSet phldrT="[Text]" custT="1"/>
      <dgm:spPr>
        <a:solidFill>
          <a:schemeClr val="accent6">
            <a:lumMod val="7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b="0" i="0" dirty="0" err="1">
              <a:latin typeface="Century Gothic" panose="020B0502020202020204" pitchFamily="34" charset="0"/>
            </a:rPr>
            <a:t>Mastektomi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(Total rekonstruktion)</a:t>
          </a:r>
        </a:p>
      </dgm:t>
    </dgm:pt>
    <dgm:pt modelId="{081372AF-C9B2-444A-906B-9098BB8D1C3F}" type="parTrans" cxnId="{B4D99064-F19C-E945-9B2B-24311DD5BC49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4597EFB1-8AE1-F848-969C-DBFE9DE4EED1}" type="sibTrans" cxnId="{B4D99064-F19C-E945-9B2B-24311DD5BC49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9002796B-CFF1-FA4A-B465-3B9E982A5868}" type="asst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DIS-</a:t>
          </a:r>
          <a:r>
            <a:rPr lang="sv-SE" sz="2000" b="0" i="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(förflyttning)</a:t>
          </a:r>
        </a:p>
      </dgm:t>
    </dgm:pt>
    <dgm:pt modelId="{B543C27F-8027-AB47-9852-C122E7DD7F70}" type="parTrans" cxnId="{DB8E9C8F-A8B9-4741-ABC3-D736FABC810C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9E4D7F65-2DB2-294E-94CC-CE1FCEFB8769}" type="sibTrans" cxnId="{DB8E9C8F-A8B9-4741-ABC3-D736FABC810C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F0FE4316-72EA-0D49-8EE0-3C06B7ACEE0B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RE-</a:t>
          </a:r>
          <a:r>
            <a:rPr lang="sv-SE" sz="2000" b="0" i="0" dirty="0" err="1">
              <a:latin typeface="Century Gothic" panose="020B0502020202020204" pitchFamily="34" charset="0"/>
            </a:rPr>
            <a:t>placement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(ersättning)</a:t>
          </a:r>
        </a:p>
      </dgm:t>
    </dgm:pt>
    <dgm:pt modelId="{3B8B68DB-8C4B-0D4D-8022-E810A36BB946}" type="parTrans" cxnId="{7FB0C36E-A177-494F-BA99-B6A4B6DA50F8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0FDEA027-E1C6-0840-9A9F-387804CD4208}" type="sibTrans" cxnId="{7FB0C36E-A177-494F-BA99-B6A4B6DA50F8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1BB7E332-B81D-7346-9C1C-73D6D7CC82F0}" type="asst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 err="1">
              <a:latin typeface="Century Gothic" panose="020B0502020202020204" pitchFamily="34" charset="0"/>
            </a:rPr>
            <a:t>Lambå</a:t>
          </a:r>
          <a:endParaRPr lang="sv-SE" sz="2000" b="0" i="0" dirty="0">
            <a:latin typeface="Century Gothic" panose="020B0502020202020204" pitchFamily="34" charset="0"/>
          </a:endParaRPr>
        </a:p>
      </dgm:t>
    </dgm:pt>
    <dgm:pt modelId="{AC54691B-D53F-9545-B0FA-5C691DDC2BE1}" type="parTrans" cxnId="{C45E69DD-2D1D-D643-B0A3-D7D656B951B4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1B039054-A83B-B840-94F5-EFE361669F56}" type="sibTrans" cxnId="{C45E69DD-2D1D-D643-B0A3-D7D656B951B4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D4546EFF-CDB2-8446-8FA0-21D393C8A625}" type="asst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Implantat</a:t>
          </a:r>
        </a:p>
      </dgm:t>
    </dgm:pt>
    <dgm:pt modelId="{FE3A0C29-6B97-E943-890E-50EF11E75DDB}" type="parTrans" cxnId="{6F69CA6B-50FB-E344-BB72-1FD50AE3275D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3D2BDA3B-1863-B54F-88C1-0037B9E5B923}" type="sibTrans" cxnId="{6F69CA6B-50FB-E344-BB72-1FD50AE3275D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EA7C504D-C92D-F94E-9E3E-9C8660DBE880}" type="asst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RE-</a:t>
          </a:r>
          <a:r>
            <a:rPr lang="sv-SE" sz="2000" b="0" i="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(ersättning)</a:t>
          </a:r>
        </a:p>
      </dgm:t>
    </dgm:pt>
    <dgm:pt modelId="{A1F27209-DC5E-DC4B-BD4C-CFAF651E65A9}" type="parTrans" cxnId="{AED1B461-07B6-5045-A2AE-F7C1278DFF69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1E5B3F0F-C6A0-1241-AEF2-23C8612310C1}" type="sibTrans" cxnId="{AED1B461-07B6-5045-A2AE-F7C1278DFF69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C712F26D-0DD3-6841-8777-BE7F9C787054}" type="asst">
      <dgm:prSet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Nivå 3 OPK</a:t>
          </a:r>
        </a:p>
        <a:p>
          <a:r>
            <a:rPr lang="sv-SE" sz="2000" b="0" i="0" dirty="0">
              <a:latin typeface="Century Gothic" panose="020B0502020202020204" pitchFamily="34" charset="0"/>
            </a:rPr>
            <a:t>(20-60 % resektion)</a:t>
          </a:r>
        </a:p>
      </dgm:t>
    </dgm:pt>
    <dgm:pt modelId="{5AAC52CD-2CC9-9F41-A5DE-DD7AB1E5C9F7}" type="sibTrans" cxnId="{327C5259-7C90-204F-BB81-E20E8F55DE92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EA071B86-A052-F34B-AFC2-66698D3495CD}" type="parTrans" cxnId="{327C5259-7C90-204F-BB81-E20E8F55DE92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8B97771B-CAE9-B041-8683-79C7905BB66A}" type="asst">
      <dgm:prSet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Nivå 2 OPK</a:t>
          </a:r>
        </a:p>
        <a:p>
          <a:r>
            <a:rPr lang="sv-SE" sz="2000" b="0" i="0" dirty="0">
              <a:latin typeface="Century Gothic" panose="020B0502020202020204" pitchFamily="34" charset="0"/>
            </a:rPr>
            <a:t>(&gt;20 % resektion)</a:t>
          </a:r>
        </a:p>
      </dgm:t>
    </dgm:pt>
    <dgm:pt modelId="{958EED35-3977-A742-8A61-67635A077B26}" type="sibTrans" cxnId="{89AAB877-5A97-BC4A-9DB1-F858EA9F7A93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A83CBECC-32F7-CB4B-9812-8E2876234C7B}" type="parTrans" cxnId="{89AAB877-5A97-BC4A-9DB1-F858EA9F7A93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E1C93A7C-DFB4-BD48-ABA6-5AFC4EAF0191}" type="asst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Nivå 1 OPK</a:t>
          </a: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(&lt;20 % resektion)</a:t>
          </a:r>
        </a:p>
      </dgm:t>
    </dgm:pt>
    <dgm:pt modelId="{B99CEE6A-8F6D-E341-92D7-3BD4092AFC61}" type="sibTrans" cxnId="{484FB25B-486B-7B46-B463-7D5A53DCB028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D6FC4C3F-C58F-E84C-8FE5-3A7CA4F92E78}" type="parTrans" cxnId="{484FB25B-486B-7B46-B463-7D5A53DCB028}">
      <dgm:prSet/>
      <dgm:spPr/>
      <dgm:t>
        <a:bodyPr/>
        <a:lstStyle/>
        <a:p>
          <a:endParaRPr lang="sv-SE" sz="2000" b="0" i="0">
            <a:latin typeface="Century Gothic" panose="020B0502020202020204" pitchFamily="34" charset="0"/>
          </a:endParaRPr>
        </a:p>
      </dgm:t>
    </dgm:pt>
    <dgm:pt modelId="{19DC3F0C-D909-9244-9E8D-59A070913EA6}" type="pres">
      <dgm:prSet presAssocID="{466E33E0-ED88-284E-B2B9-BCE7FA9E39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3DC9D6-20FB-1B47-AC83-7677E2E88E82}" type="pres">
      <dgm:prSet presAssocID="{94A93CB2-E3EA-B04F-AFD0-06B83E21F336}" presName="hierRoot1" presStyleCnt="0">
        <dgm:presLayoutVars>
          <dgm:hierBranch val="init"/>
        </dgm:presLayoutVars>
      </dgm:prSet>
      <dgm:spPr/>
    </dgm:pt>
    <dgm:pt modelId="{D1C3A3EB-9252-474A-A95C-DA1E2B76E3DE}" type="pres">
      <dgm:prSet presAssocID="{94A93CB2-E3EA-B04F-AFD0-06B83E21F336}" presName="rootComposite1" presStyleCnt="0"/>
      <dgm:spPr/>
    </dgm:pt>
    <dgm:pt modelId="{9D8B7AB3-FF8A-564B-8519-C4682F5E2FDA}" type="pres">
      <dgm:prSet presAssocID="{94A93CB2-E3EA-B04F-AFD0-06B83E21F336}" presName="rootText1" presStyleLbl="node0" presStyleIdx="0" presStyleCnt="1" custScaleX="393313" custLinFactNeighborX="-21771" custLinFactNeighborY="5249">
        <dgm:presLayoutVars>
          <dgm:chPref val="3"/>
        </dgm:presLayoutVars>
      </dgm:prSet>
      <dgm:spPr/>
    </dgm:pt>
    <dgm:pt modelId="{24FC433A-8D1E-7D41-8776-67A36EEB4ABA}" type="pres">
      <dgm:prSet presAssocID="{94A93CB2-E3EA-B04F-AFD0-06B83E21F336}" presName="rootConnector1" presStyleLbl="node1" presStyleIdx="0" presStyleCnt="0"/>
      <dgm:spPr/>
    </dgm:pt>
    <dgm:pt modelId="{CF608F02-CFE8-C547-8275-7ECAD6385097}" type="pres">
      <dgm:prSet presAssocID="{94A93CB2-E3EA-B04F-AFD0-06B83E21F336}" presName="hierChild2" presStyleCnt="0"/>
      <dgm:spPr/>
    </dgm:pt>
    <dgm:pt modelId="{E1667FC0-0123-EE44-977D-3045BC57F3E8}" type="pres">
      <dgm:prSet presAssocID="{8BF85599-6C3F-3D49-8A45-5E83A149026D}" presName="Name37" presStyleLbl="parChTrans1D2" presStyleIdx="0" presStyleCnt="2"/>
      <dgm:spPr/>
    </dgm:pt>
    <dgm:pt modelId="{EF9A0297-A830-9346-A1EF-9E52C1A5AF18}" type="pres">
      <dgm:prSet presAssocID="{B945E376-CD8D-8B4C-8E39-C5C9B067E09D}" presName="hierRoot2" presStyleCnt="0">
        <dgm:presLayoutVars>
          <dgm:hierBranch val="init"/>
        </dgm:presLayoutVars>
      </dgm:prSet>
      <dgm:spPr/>
    </dgm:pt>
    <dgm:pt modelId="{FD74EE75-36F5-CA43-BCA0-2231AAFEFF96}" type="pres">
      <dgm:prSet presAssocID="{B945E376-CD8D-8B4C-8E39-C5C9B067E09D}" presName="rootComposite" presStyleCnt="0"/>
      <dgm:spPr/>
    </dgm:pt>
    <dgm:pt modelId="{344D1E59-A6A5-A044-AE0B-1B19C3351C3F}" type="pres">
      <dgm:prSet presAssocID="{B945E376-CD8D-8B4C-8E39-C5C9B067E09D}" presName="rootText" presStyleLbl="node2" presStyleIdx="0" presStyleCnt="2" custScaleX="182765" custLinFactNeighborX="-26883" custLinFactNeighborY="-1120">
        <dgm:presLayoutVars>
          <dgm:chPref val="3"/>
        </dgm:presLayoutVars>
      </dgm:prSet>
      <dgm:spPr/>
    </dgm:pt>
    <dgm:pt modelId="{2CD71893-0BBF-2940-97CA-9EEAFB5710E3}" type="pres">
      <dgm:prSet presAssocID="{B945E376-CD8D-8B4C-8E39-C5C9B067E09D}" presName="rootConnector" presStyleLbl="node2" presStyleIdx="0" presStyleCnt="2"/>
      <dgm:spPr/>
    </dgm:pt>
    <dgm:pt modelId="{8BBA77CD-C421-344C-B14C-7DADBA6028C1}" type="pres">
      <dgm:prSet presAssocID="{B945E376-CD8D-8B4C-8E39-C5C9B067E09D}" presName="hierChild4" presStyleCnt="0"/>
      <dgm:spPr/>
    </dgm:pt>
    <dgm:pt modelId="{AA737038-F775-2649-90C2-FE908CDBB1D9}" type="pres">
      <dgm:prSet presAssocID="{B945E376-CD8D-8B4C-8E39-C5C9B067E09D}" presName="hierChild5" presStyleCnt="0"/>
      <dgm:spPr/>
    </dgm:pt>
    <dgm:pt modelId="{5DCE3034-0BFA-8B43-8B2E-1CB4B100743D}" type="pres">
      <dgm:prSet presAssocID="{B543C27F-8027-AB47-9852-C122E7DD7F70}" presName="Name111" presStyleLbl="parChTrans1D3" presStyleIdx="0" presStyleCnt="3"/>
      <dgm:spPr/>
    </dgm:pt>
    <dgm:pt modelId="{24A3D3ED-9768-324E-91D6-8CC6872FE69A}" type="pres">
      <dgm:prSet presAssocID="{9002796B-CFF1-FA4A-B465-3B9E982A5868}" presName="hierRoot3" presStyleCnt="0">
        <dgm:presLayoutVars>
          <dgm:hierBranch val="init"/>
        </dgm:presLayoutVars>
      </dgm:prSet>
      <dgm:spPr/>
    </dgm:pt>
    <dgm:pt modelId="{2B748826-723A-8348-A316-772E4F7BE082}" type="pres">
      <dgm:prSet presAssocID="{9002796B-CFF1-FA4A-B465-3B9E982A5868}" presName="rootComposite3" presStyleCnt="0"/>
      <dgm:spPr/>
    </dgm:pt>
    <dgm:pt modelId="{85BADF8F-1006-D943-A893-F213E21514AE}" type="pres">
      <dgm:prSet presAssocID="{9002796B-CFF1-FA4A-B465-3B9E982A5868}" presName="rootText3" presStyleLbl="asst2" presStyleIdx="0" presStyleCnt="5" custScaleX="118793">
        <dgm:presLayoutVars>
          <dgm:chPref val="3"/>
        </dgm:presLayoutVars>
      </dgm:prSet>
      <dgm:spPr/>
    </dgm:pt>
    <dgm:pt modelId="{C660B21E-B416-F645-BC8B-71EE4D6C1B82}" type="pres">
      <dgm:prSet presAssocID="{9002796B-CFF1-FA4A-B465-3B9E982A5868}" presName="rootConnector3" presStyleLbl="asst2" presStyleIdx="0" presStyleCnt="5"/>
      <dgm:spPr/>
    </dgm:pt>
    <dgm:pt modelId="{AFFC4663-E572-5F4C-A27F-A64CECCB1636}" type="pres">
      <dgm:prSet presAssocID="{9002796B-CFF1-FA4A-B465-3B9E982A5868}" presName="hierChild6" presStyleCnt="0"/>
      <dgm:spPr/>
    </dgm:pt>
    <dgm:pt modelId="{372F9628-9E50-2344-996B-92C9C19BD011}" type="pres">
      <dgm:prSet presAssocID="{9002796B-CFF1-FA4A-B465-3B9E982A5868}" presName="hierChild7" presStyleCnt="0"/>
      <dgm:spPr/>
    </dgm:pt>
    <dgm:pt modelId="{3203E070-3218-4E41-92C9-735A4BF74E58}" type="pres">
      <dgm:prSet presAssocID="{D6FC4C3F-C58F-E84C-8FE5-3A7CA4F92E78}" presName="Name111" presStyleLbl="parChTrans1D4" presStyleIdx="0" presStyleCnt="5"/>
      <dgm:spPr/>
    </dgm:pt>
    <dgm:pt modelId="{37667294-A341-AE41-A2A5-51F9DAD515E7}" type="pres">
      <dgm:prSet presAssocID="{E1C93A7C-DFB4-BD48-ABA6-5AFC4EAF0191}" presName="hierRoot3" presStyleCnt="0">
        <dgm:presLayoutVars>
          <dgm:hierBranch val="init"/>
        </dgm:presLayoutVars>
      </dgm:prSet>
      <dgm:spPr/>
    </dgm:pt>
    <dgm:pt modelId="{1D84AD9F-7285-B34C-B62A-FE473E207DFB}" type="pres">
      <dgm:prSet presAssocID="{E1C93A7C-DFB4-BD48-ABA6-5AFC4EAF0191}" presName="rootComposite3" presStyleCnt="0"/>
      <dgm:spPr/>
    </dgm:pt>
    <dgm:pt modelId="{46FBEC1E-2356-8E48-9ED7-0B97A6631446}" type="pres">
      <dgm:prSet presAssocID="{E1C93A7C-DFB4-BD48-ABA6-5AFC4EAF0191}" presName="rootText3" presStyleLbl="asst2" presStyleIdx="1" presStyleCnt="5">
        <dgm:presLayoutVars>
          <dgm:chPref val="3"/>
        </dgm:presLayoutVars>
      </dgm:prSet>
      <dgm:spPr/>
    </dgm:pt>
    <dgm:pt modelId="{6156EFB4-EFEC-F943-9AC9-B5788F8EFE43}" type="pres">
      <dgm:prSet presAssocID="{E1C93A7C-DFB4-BD48-ABA6-5AFC4EAF0191}" presName="rootConnector3" presStyleLbl="asst2" presStyleIdx="1" presStyleCnt="5"/>
      <dgm:spPr/>
    </dgm:pt>
    <dgm:pt modelId="{ABD3F1BB-3345-074F-B585-76FD2174D759}" type="pres">
      <dgm:prSet presAssocID="{E1C93A7C-DFB4-BD48-ABA6-5AFC4EAF0191}" presName="hierChild6" presStyleCnt="0"/>
      <dgm:spPr/>
    </dgm:pt>
    <dgm:pt modelId="{CCA948A4-0E01-464E-AA8B-FFBBA7A29930}" type="pres">
      <dgm:prSet presAssocID="{E1C93A7C-DFB4-BD48-ABA6-5AFC4EAF0191}" presName="hierChild7" presStyleCnt="0"/>
      <dgm:spPr/>
    </dgm:pt>
    <dgm:pt modelId="{847C7D8F-612C-0C4E-9D51-23E3F391A3E1}" type="pres">
      <dgm:prSet presAssocID="{A83CBECC-32F7-CB4B-9812-8E2876234C7B}" presName="Name111" presStyleLbl="parChTrans1D4" presStyleIdx="1" presStyleCnt="5"/>
      <dgm:spPr/>
    </dgm:pt>
    <dgm:pt modelId="{7329CA60-9335-D048-A1C5-AF1946B9CABD}" type="pres">
      <dgm:prSet presAssocID="{8B97771B-CAE9-B041-8683-79C7905BB66A}" presName="hierRoot3" presStyleCnt="0">
        <dgm:presLayoutVars>
          <dgm:hierBranch val="init"/>
        </dgm:presLayoutVars>
      </dgm:prSet>
      <dgm:spPr/>
    </dgm:pt>
    <dgm:pt modelId="{E2207862-4610-9945-B387-872B3CA6AAFC}" type="pres">
      <dgm:prSet presAssocID="{8B97771B-CAE9-B041-8683-79C7905BB66A}" presName="rootComposite3" presStyleCnt="0"/>
      <dgm:spPr/>
    </dgm:pt>
    <dgm:pt modelId="{673AA779-B839-1745-B51F-9A8CEBA52592}" type="pres">
      <dgm:prSet presAssocID="{8B97771B-CAE9-B041-8683-79C7905BB66A}" presName="rootText3" presStyleLbl="asst2" presStyleIdx="2" presStyleCnt="5" custLinFactNeighborX="14259">
        <dgm:presLayoutVars>
          <dgm:chPref val="3"/>
        </dgm:presLayoutVars>
      </dgm:prSet>
      <dgm:spPr/>
    </dgm:pt>
    <dgm:pt modelId="{B632A75E-5FA0-9048-9D11-035086664762}" type="pres">
      <dgm:prSet presAssocID="{8B97771B-CAE9-B041-8683-79C7905BB66A}" presName="rootConnector3" presStyleLbl="asst2" presStyleIdx="2" presStyleCnt="5"/>
      <dgm:spPr/>
    </dgm:pt>
    <dgm:pt modelId="{045E7D22-E100-EF4B-85E2-56C9DE819AA8}" type="pres">
      <dgm:prSet presAssocID="{8B97771B-CAE9-B041-8683-79C7905BB66A}" presName="hierChild6" presStyleCnt="0"/>
      <dgm:spPr/>
    </dgm:pt>
    <dgm:pt modelId="{C8DCB1B3-3D0B-1C45-97B5-6C5263F65905}" type="pres">
      <dgm:prSet presAssocID="{8B97771B-CAE9-B041-8683-79C7905BB66A}" presName="hierChild7" presStyleCnt="0"/>
      <dgm:spPr/>
    </dgm:pt>
    <dgm:pt modelId="{476CDA4E-6A1A-FF4F-ABF3-D523EB88AEDB}" type="pres">
      <dgm:prSet presAssocID="{EA071B86-A052-F34B-AFC2-66698D3495CD}" presName="Name111" presStyleLbl="parChTrans1D4" presStyleIdx="2" presStyleCnt="5"/>
      <dgm:spPr/>
    </dgm:pt>
    <dgm:pt modelId="{6CB779FA-7932-C040-AB5A-6C849A0E6C5B}" type="pres">
      <dgm:prSet presAssocID="{C712F26D-0DD3-6841-8777-BE7F9C787054}" presName="hierRoot3" presStyleCnt="0">
        <dgm:presLayoutVars>
          <dgm:hierBranch val="init"/>
        </dgm:presLayoutVars>
      </dgm:prSet>
      <dgm:spPr/>
    </dgm:pt>
    <dgm:pt modelId="{40487D15-F581-EB47-B218-B9D6286E2212}" type="pres">
      <dgm:prSet presAssocID="{C712F26D-0DD3-6841-8777-BE7F9C787054}" presName="rootComposite3" presStyleCnt="0"/>
      <dgm:spPr/>
    </dgm:pt>
    <dgm:pt modelId="{88B30792-B6B2-FD45-862C-B1518441493C}" type="pres">
      <dgm:prSet presAssocID="{C712F26D-0DD3-6841-8777-BE7F9C787054}" presName="rootText3" presStyleLbl="asst2" presStyleIdx="3" presStyleCnt="5" custScaleX="102328">
        <dgm:presLayoutVars>
          <dgm:chPref val="3"/>
        </dgm:presLayoutVars>
      </dgm:prSet>
      <dgm:spPr/>
    </dgm:pt>
    <dgm:pt modelId="{BE6FE035-65D2-EF48-83EF-B2A626FD01AF}" type="pres">
      <dgm:prSet presAssocID="{C712F26D-0DD3-6841-8777-BE7F9C787054}" presName="rootConnector3" presStyleLbl="asst2" presStyleIdx="3" presStyleCnt="5"/>
      <dgm:spPr/>
    </dgm:pt>
    <dgm:pt modelId="{5A030699-6AEB-3A47-A8F2-305107357B1E}" type="pres">
      <dgm:prSet presAssocID="{C712F26D-0DD3-6841-8777-BE7F9C787054}" presName="hierChild6" presStyleCnt="0"/>
      <dgm:spPr/>
    </dgm:pt>
    <dgm:pt modelId="{C6F1CA8B-BF5E-CB4E-89CE-F9E807829B95}" type="pres">
      <dgm:prSet presAssocID="{C712F26D-0DD3-6841-8777-BE7F9C787054}" presName="hierChild7" presStyleCnt="0"/>
      <dgm:spPr/>
    </dgm:pt>
    <dgm:pt modelId="{FB92954E-C6E5-AC4A-B07F-01E490772011}" type="pres">
      <dgm:prSet presAssocID="{A1F27209-DC5E-DC4B-BD4C-CFAF651E65A9}" presName="Name111" presStyleLbl="parChTrans1D3" presStyleIdx="1" presStyleCnt="3"/>
      <dgm:spPr/>
    </dgm:pt>
    <dgm:pt modelId="{2EA7BE61-B9E1-B647-95F1-17753DBBDD1A}" type="pres">
      <dgm:prSet presAssocID="{EA7C504D-C92D-F94E-9E3E-9C8660DBE880}" presName="hierRoot3" presStyleCnt="0">
        <dgm:presLayoutVars>
          <dgm:hierBranch val="init"/>
        </dgm:presLayoutVars>
      </dgm:prSet>
      <dgm:spPr/>
    </dgm:pt>
    <dgm:pt modelId="{4A68B16B-7BF0-2143-A71F-35F908F5E586}" type="pres">
      <dgm:prSet presAssocID="{EA7C504D-C92D-F94E-9E3E-9C8660DBE880}" presName="rootComposite3" presStyleCnt="0"/>
      <dgm:spPr/>
    </dgm:pt>
    <dgm:pt modelId="{7B2A97B7-AFE7-2E46-8685-23C51CD91D4E}" type="pres">
      <dgm:prSet presAssocID="{EA7C504D-C92D-F94E-9E3E-9C8660DBE880}" presName="rootText3" presStyleLbl="asst2" presStyleIdx="4" presStyleCnt="5" custScaleX="131793" custLinFactNeighborX="-12881" custLinFactNeighborY="0">
        <dgm:presLayoutVars>
          <dgm:chPref val="3"/>
        </dgm:presLayoutVars>
      </dgm:prSet>
      <dgm:spPr/>
    </dgm:pt>
    <dgm:pt modelId="{023AA275-F222-1D4A-B9C1-D64B2614B8AD}" type="pres">
      <dgm:prSet presAssocID="{EA7C504D-C92D-F94E-9E3E-9C8660DBE880}" presName="rootConnector3" presStyleLbl="asst2" presStyleIdx="4" presStyleCnt="5"/>
      <dgm:spPr/>
    </dgm:pt>
    <dgm:pt modelId="{ED683F47-2820-9B42-8BD6-4DF522A9030C}" type="pres">
      <dgm:prSet presAssocID="{EA7C504D-C92D-F94E-9E3E-9C8660DBE880}" presName="hierChild6" presStyleCnt="0"/>
      <dgm:spPr/>
    </dgm:pt>
    <dgm:pt modelId="{F1531061-4142-364F-AD38-529F0DBFEA44}" type="pres">
      <dgm:prSet presAssocID="{EA7C504D-C92D-F94E-9E3E-9C8660DBE880}" presName="hierChild7" presStyleCnt="0"/>
      <dgm:spPr/>
    </dgm:pt>
    <dgm:pt modelId="{BCD5155C-C270-BE42-987F-CC414A396375}" type="pres">
      <dgm:prSet presAssocID="{081372AF-C9B2-444A-906B-9098BB8D1C3F}" presName="Name37" presStyleLbl="parChTrans1D2" presStyleIdx="1" presStyleCnt="2"/>
      <dgm:spPr/>
    </dgm:pt>
    <dgm:pt modelId="{94981EC1-DA78-5D41-868A-3F15FCB11734}" type="pres">
      <dgm:prSet presAssocID="{081B1724-D95E-1641-96EC-432A93EB6D2B}" presName="hierRoot2" presStyleCnt="0">
        <dgm:presLayoutVars>
          <dgm:hierBranch val="init"/>
        </dgm:presLayoutVars>
      </dgm:prSet>
      <dgm:spPr/>
    </dgm:pt>
    <dgm:pt modelId="{4F5C5825-AFC9-4C40-A43F-923530E5E044}" type="pres">
      <dgm:prSet presAssocID="{081B1724-D95E-1641-96EC-432A93EB6D2B}" presName="rootComposite" presStyleCnt="0"/>
      <dgm:spPr/>
    </dgm:pt>
    <dgm:pt modelId="{F6F0FB7E-70A0-9744-909B-DE900928CC36}" type="pres">
      <dgm:prSet presAssocID="{081B1724-D95E-1641-96EC-432A93EB6D2B}" presName="rootText" presStyleLbl="node2" presStyleIdx="1" presStyleCnt="2" custScaleX="206778">
        <dgm:presLayoutVars>
          <dgm:chPref val="3"/>
        </dgm:presLayoutVars>
      </dgm:prSet>
      <dgm:spPr/>
    </dgm:pt>
    <dgm:pt modelId="{E24C1D7C-C5BC-7945-8E46-1837D85D1BF8}" type="pres">
      <dgm:prSet presAssocID="{081B1724-D95E-1641-96EC-432A93EB6D2B}" presName="rootConnector" presStyleLbl="node2" presStyleIdx="1" presStyleCnt="2"/>
      <dgm:spPr/>
    </dgm:pt>
    <dgm:pt modelId="{344D8764-B27F-DB4B-A428-4C646BF4409E}" type="pres">
      <dgm:prSet presAssocID="{081B1724-D95E-1641-96EC-432A93EB6D2B}" presName="hierChild4" presStyleCnt="0"/>
      <dgm:spPr/>
    </dgm:pt>
    <dgm:pt modelId="{5DCC52BB-6701-C94A-B8C2-2906270E307A}" type="pres">
      <dgm:prSet presAssocID="{3B8B68DB-8C4B-0D4D-8022-E810A36BB946}" presName="Name37" presStyleLbl="parChTrans1D3" presStyleIdx="2" presStyleCnt="3"/>
      <dgm:spPr/>
    </dgm:pt>
    <dgm:pt modelId="{8F581576-050D-B74B-A8D6-709696CE910D}" type="pres">
      <dgm:prSet presAssocID="{F0FE4316-72EA-0D49-8EE0-3C06B7ACEE0B}" presName="hierRoot2" presStyleCnt="0">
        <dgm:presLayoutVars>
          <dgm:hierBranch val="init"/>
        </dgm:presLayoutVars>
      </dgm:prSet>
      <dgm:spPr/>
    </dgm:pt>
    <dgm:pt modelId="{215D23F8-DDB0-5A4D-AC1E-A14B065E28D4}" type="pres">
      <dgm:prSet presAssocID="{F0FE4316-72EA-0D49-8EE0-3C06B7ACEE0B}" presName="rootComposite" presStyleCnt="0"/>
      <dgm:spPr/>
    </dgm:pt>
    <dgm:pt modelId="{46F222E8-319F-EF45-9903-6C6DDC48A051}" type="pres">
      <dgm:prSet presAssocID="{F0FE4316-72EA-0D49-8EE0-3C06B7ACEE0B}" presName="rootText" presStyleLbl="node3" presStyleIdx="0" presStyleCnt="1" custScaleX="140800">
        <dgm:presLayoutVars>
          <dgm:chPref val="3"/>
        </dgm:presLayoutVars>
      </dgm:prSet>
      <dgm:spPr/>
    </dgm:pt>
    <dgm:pt modelId="{A25F710F-A11E-2B4B-8F67-A9DC86D30415}" type="pres">
      <dgm:prSet presAssocID="{F0FE4316-72EA-0D49-8EE0-3C06B7ACEE0B}" presName="rootConnector" presStyleLbl="node3" presStyleIdx="0" presStyleCnt="1"/>
      <dgm:spPr/>
    </dgm:pt>
    <dgm:pt modelId="{3D2BA79B-6528-1A42-A09B-55AE55D3D845}" type="pres">
      <dgm:prSet presAssocID="{F0FE4316-72EA-0D49-8EE0-3C06B7ACEE0B}" presName="hierChild4" presStyleCnt="0"/>
      <dgm:spPr/>
    </dgm:pt>
    <dgm:pt modelId="{335198E9-4580-1D4A-ADE0-775AF080947A}" type="pres">
      <dgm:prSet presAssocID="{F0FE4316-72EA-0D49-8EE0-3C06B7ACEE0B}" presName="hierChild5" presStyleCnt="0"/>
      <dgm:spPr/>
    </dgm:pt>
    <dgm:pt modelId="{4721A529-99E3-904A-BA30-E71C042FDE70}" type="pres">
      <dgm:prSet presAssocID="{AC54691B-D53F-9545-B0FA-5C691DDC2BE1}" presName="Name111" presStyleLbl="parChTrans1D4" presStyleIdx="3" presStyleCnt="5"/>
      <dgm:spPr/>
    </dgm:pt>
    <dgm:pt modelId="{BB943857-C2F0-B449-A09C-232E69522966}" type="pres">
      <dgm:prSet presAssocID="{1BB7E332-B81D-7346-9C1C-73D6D7CC82F0}" presName="hierRoot3" presStyleCnt="0">
        <dgm:presLayoutVars>
          <dgm:hierBranch val="init"/>
        </dgm:presLayoutVars>
      </dgm:prSet>
      <dgm:spPr/>
    </dgm:pt>
    <dgm:pt modelId="{14D7E71A-72B5-C240-95A2-00961992A38B}" type="pres">
      <dgm:prSet presAssocID="{1BB7E332-B81D-7346-9C1C-73D6D7CC82F0}" presName="rootComposite3" presStyleCnt="0"/>
      <dgm:spPr/>
    </dgm:pt>
    <dgm:pt modelId="{F720FCD0-A22B-4A48-A551-CCC5EB95DCCF}" type="pres">
      <dgm:prSet presAssocID="{1BB7E332-B81D-7346-9C1C-73D6D7CC82F0}" presName="rootText3" presStyleLbl="asst3" presStyleIdx="0" presStyleCnt="2">
        <dgm:presLayoutVars>
          <dgm:chPref val="3"/>
        </dgm:presLayoutVars>
      </dgm:prSet>
      <dgm:spPr/>
    </dgm:pt>
    <dgm:pt modelId="{16DEB884-559D-4447-BB61-6026423414B0}" type="pres">
      <dgm:prSet presAssocID="{1BB7E332-B81D-7346-9C1C-73D6D7CC82F0}" presName="rootConnector3" presStyleLbl="asst3" presStyleIdx="0" presStyleCnt="2"/>
      <dgm:spPr/>
    </dgm:pt>
    <dgm:pt modelId="{A09E98FF-15BC-344C-891E-49F1A71EE15B}" type="pres">
      <dgm:prSet presAssocID="{1BB7E332-B81D-7346-9C1C-73D6D7CC82F0}" presName="hierChild6" presStyleCnt="0"/>
      <dgm:spPr/>
    </dgm:pt>
    <dgm:pt modelId="{2CE9B075-0CCD-6C47-8F8C-A1F6500B3481}" type="pres">
      <dgm:prSet presAssocID="{1BB7E332-B81D-7346-9C1C-73D6D7CC82F0}" presName="hierChild7" presStyleCnt="0"/>
      <dgm:spPr/>
    </dgm:pt>
    <dgm:pt modelId="{4148947E-F872-DC44-A09A-0610354AA20C}" type="pres">
      <dgm:prSet presAssocID="{FE3A0C29-6B97-E943-890E-50EF11E75DDB}" presName="Name111" presStyleLbl="parChTrans1D4" presStyleIdx="4" presStyleCnt="5"/>
      <dgm:spPr/>
    </dgm:pt>
    <dgm:pt modelId="{1984DD3E-7B17-AF42-9F4B-E8F3D7EFE7D2}" type="pres">
      <dgm:prSet presAssocID="{D4546EFF-CDB2-8446-8FA0-21D393C8A625}" presName="hierRoot3" presStyleCnt="0">
        <dgm:presLayoutVars>
          <dgm:hierBranch val="init"/>
        </dgm:presLayoutVars>
      </dgm:prSet>
      <dgm:spPr/>
    </dgm:pt>
    <dgm:pt modelId="{C9850E13-C789-AE4C-B00D-0683AAFE0A52}" type="pres">
      <dgm:prSet presAssocID="{D4546EFF-CDB2-8446-8FA0-21D393C8A625}" presName="rootComposite3" presStyleCnt="0"/>
      <dgm:spPr/>
    </dgm:pt>
    <dgm:pt modelId="{4FF9289E-BA4A-5343-990C-62D0402259ED}" type="pres">
      <dgm:prSet presAssocID="{D4546EFF-CDB2-8446-8FA0-21D393C8A625}" presName="rootText3" presStyleLbl="asst3" presStyleIdx="1" presStyleCnt="2">
        <dgm:presLayoutVars>
          <dgm:chPref val="3"/>
        </dgm:presLayoutVars>
      </dgm:prSet>
      <dgm:spPr/>
    </dgm:pt>
    <dgm:pt modelId="{BE4665B3-7DA8-DB4E-88FE-768071B67E6E}" type="pres">
      <dgm:prSet presAssocID="{D4546EFF-CDB2-8446-8FA0-21D393C8A625}" presName="rootConnector3" presStyleLbl="asst3" presStyleIdx="1" presStyleCnt="2"/>
      <dgm:spPr/>
    </dgm:pt>
    <dgm:pt modelId="{ACE7E54B-CC06-674A-B12C-F0BA28AB8FCE}" type="pres">
      <dgm:prSet presAssocID="{D4546EFF-CDB2-8446-8FA0-21D393C8A625}" presName="hierChild6" presStyleCnt="0"/>
      <dgm:spPr/>
    </dgm:pt>
    <dgm:pt modelId="{CE8E3F02-B590-4344-B201-98CEF2F72B72}" type="pres">
      <dgm:prSet presAssocID="{D4546EFF-CDB2-8446-8FA0-21D393C8A625}" presName="hierChild7" presStyleCnt="0"/>
      <dgm:spPr/>
    </dgm:pt>
    <dgm:pt modelId="{693F58C7-74F6-2C48-BA03-126883EE9008}" type="pres">
      <dgm:prSet presAssocID="{081B1724-D95E-1641-96EC-432A93EB6D2B}" presName="hierChild5" presStyleCnt="0"/>
      <dgm:spPr/>
    </dgm:pt>
    <dgm:pt modelId="{00FC9261-0D1D-D642-9EF6-CAB2B49FCBDB}" type="pres">
      <dgm:prSet presAssocID="{94A93CB2-E3EA-B04F-AFD0-06B83E21F336}" presName="hierChild3" presStyleCnt="0"/>
      <dgm:spPr/>
    </dgm:pt>
  </dgm:ptLst>
  <dgm:cxnLst>
    <dgm:cxn modelId="{FE08DB03-C8D0-994C-A2AC-33DE3C5877F4}" type="presOf" srcId="{9002796B-CFF1-FA4A-B465-3B9E982A5868}" destId="{C660B21E-B416-F645-BC8B-71EE4D6C1B82}" srcOrd="1" destOrd="0" presId="urn:microsoft.com/office/officeart/2005/8/layout/orgChart1"/>
    <dgm:cxn modelId="{59D82717-9659-6140-8674-6A74BE7C52CF}" type="presOf" srcId="{FE3A0C29-6B97-E943-890E-50EF11E75DDB}" destId="{4148947E-F872-DC44-A09A-0610354AA20C}" srcOrd="0" destOrd="0" presId="urn:microsoft.com/office/officeart/2005/8/layout/orgChart1"/>
    <dgm:cxn modelId="{0780441A-7D24-5C4E-9037-1B8191BC9181}" type="presOf" srcId="{1BB7E332-B81D-7346-9C1C-73D6D7CC82F0}" destId="{16DEB884-559D-4447-BB61-6026423414B0}" srcOrd="1" destOrd="0" presId="urn:microsoft.com/office/officeart/2005/8/layout/orgChart1"/>
    <dgm:cxn modelId="{94FDA41F-63B5-FA46-81B5-41B12310E041}" type="presOf" srcId="{C712F26D-0DD3-6841-8777-BE7F9C787054}" destId="{BE6FE035-65D2-EF48-83EF-B2A626FD01AF}" srcOrd="1" destOrd="0" presId="urn:microsoft.com/office/officeart/2005/8/layout/orgChart1"/>
    <dgm:cxn modelId="{15595D20-A146-624F-B7FC-E9C752BAFD23}" type="presOf" srcId="{E1C93A7C-DFB4-BD48-ABA6-5AFC4EAF0191}" destId="{6156EFB4-EFEC-F943-9AC9-B5788F8EFE43}" srcOrd="1" destOrd="0" presId="urn:microsoft.com/office/officeart/2005/8/layout/orgChart1"/>
    <dgm:cxn modelId="{AC442121-0F5C-C649-A273-AC5560FEF8D0}" type="presOf" srcId="{466E33E0-ED88-284E-B2B9-BCE7FA9E39E0}" destId="{19DC3F0C-D909-9244-9E8D-59A070913EA6}" srcOrd="0" destOrd="0" presId="urn:microsoft.com/office/officeart/2005/8/layout/orgChart1"/>
    <dgm:cxn modelId="{09B0F940-713C-284C-A831-D8FCCDF34089}" type="presOf" srcId="{94A93CB2-E3EA-B04F-AFD0-06B83E21F336}" destId="{24FC433A-8D1E-7D41-8776-67A36EEB4ABA}" srcOrd="1" destOrd="0" presId="urn:microsoft.com/office/officeart/2005/8/layout/orgChart1"/>
    <dgm:cxn modelId="{484FB25B-486B-7B46-B463-7D5A53DCB028}" srcId="{9002796B-CFF1-FA4A-B465-3B9E982A5868}" destId="{E1C93A7C-DFB4-BD48-ABA6-5AFC4EAF0191}" srcOrd="0" destOrd="0" parTransId="{D6FC4C3F-C58F-E84C-8FE5-3A7CA4F92E78}" sibTransId="{B99CEE6A-8F6D-E341-92D7-3BD4092AFC61}"/>
    <dgm:cxn modelId="{AED1B461-07B6-5045-A2AE-F7C1278DFF69}" srcId="{B945E376-CD8D-8B4C-8E39-C5C9B067E09D}" destId="{EA7C504D-C92D-F94E-9E3E-9C8660DBE880}" srcOrd="1" destOrd="0" parTransId="{A1F27209-DC5E-DC4B-BD4C-CFAF651E65A9}" sibTransId="{1E5B3F0F-C6A0-1241-AEF2-23C8612310C1}"/>
    <dgm:cxn modelId="{B4D99064-F19C-E945-9B2B-24311DD5BC49}" srcId="{94A93CB2-E3EA-B04F-AFD0-06B83E21F336}" destId="{081B1724-D95E-1641-96EC-432A93EB6D2B}" srcOrd="1" destOrd="0" parTransId="{081372AF-C9B2-444A-906B-9098BB8D1C3F}" sibTransId="{4597EFB1-8AE1-F848-969C-DBFE9DE4EED1}"/>
    <dgm:cxn modelId="{3092476B-1B5E-FF47-8905-A95C615B6A96}" type="presOf" srcId="{081372AF-C9B2-444A-906B-9098BB8D1C3F}" destId="{BCD5155C-C270-BE42-987F-CC414A396375}" srcOrd="0" destOrd="0" presId="urn:microsoft.com/office/officeart/2005/8/layout/orgChart1"/>
    <dgm:cxn modelId="{F7A0536B-76A2-0A41-9D2B-15F9153A7F5A}" type="presOf" srcId="{B945E376-CD8D-8B4C-8E39-C5C9B067E09D}" destId="{344D1E59-A6A5-A044-AE0B-1B19C3351C3F}" srcOrd="0" destOrd="0" presId="urn:microsoft.com/office/officeart/2005/8/layout/orgChart1"/>
    <dgm:cxn modelId="{6F69CA6B-50FB-E344-BB72-1FD50AE3275D}" srcId="{F0FE4316-72EA-0D49-8EE0-3C06B7ACEE0B}" destId="{D4546EFF-CDB2-8446-8FA0-21D393C8A625}" srcOrd="1" destOrd="0" parTransId="{FE3A0C29-6B97-E943-890E-50EF11E75DDB}" sibTransId="{3D2BDA3B-1863-B54F-88C1-0037B9E5B923}"/>
    <dgm:cxn modelId="{0D374E6C-39B6-2C42-8CDF-C82289D700A0}" type="presOf" srcId="{EA071B86-A052-F34B-AFC2-66698D3495CD}" destId="{476CDA4E-6A1A-FF4F-ABF3-D523EB88AEDB}" srcOrd="0" destOrd="0" presId="urn:microsoft.com/office/officeart/2005/8/layout/orgChart1"/>
    <dgm:cxn modelId="{DAE7804E-C251-DD44-9DB8-DC3726878F6F}" type="presOf" srcId="{A1F27209-DC5E-DC4B-BD4C-CFAF651E65A9}" destId="{FB92954E-C6E5-AC4A-B07F-01E490772011}" srcOrd="0" destOrd="0" presId="urn:microsoft.com/office/officeart/2005/8/layout/orgChart1"/>
    <dgm:cxn modelId="{9510826E-4907-D744-BBC2-27F13F1D2FE2}" type="presOf" srcId="{EA7C504D-C92D-F94E-9E3E-9C8660DBE880}" destId="{7B2A97B7-AFE7-2E46-8685-23C51CD91D4E}" srcOrd="0" destOrd="0" presId="urn:microsoft.com/office/officeart/2005/8/layout/orgChart1"/>
    <dgm:cxn modelId="{7FB0C36E-A177-494F-BA99-B6A4B6DA50F8}" srcId="{081B1724-D95E-1641-96EC-432A93EB6D2B}" destId="{F0FE4316-72EA-0D49-8EE0-3C06B7ACEE0B}" srcOrd="0" destOrd="0" parTransId="{3B8B68DB-8C4B-0D4D-8022-E810A36BB946}" sibTransId="{0FDEA027-E1C6-0840-9A9F-387804CD4208}"/>
    <dgm:cxn modelId="{52CE0E51-029A-4546-BBAC-B1D0848203A7}" type="presOf" srcId="{B543C27F-8027-AB47-9852-C122E7DD7F70}" destId="{5DCE3034-0BFA-8B43-8B2E-1CB4B100743D}" srcOrd="0" destOrd="0" presId="urn:microsoft.com/office/officeart/2005/8/layout/orgChart1"/>
    <dgm:cxn modelId="{89AAB877-5A97-BC4A-9DB1-F858EA9F7A93}" srcId="{9002796B-CFF1-FA4A-B465-3B9E982A5868}" destId="{8B97771B-CAE9-B041-8683-79C7905BB66A}" srcOrd="1" destOrd="0" parTransId="{A83CBECC-32F7-CB4B-9812-8E2876234C7B}" sibTransId="{958EED35-3977-A742-8A61-67635A077B26}"/>
    <dgm:cxn modelId="{327C5259-7C90-204F-BB81-E20E8F55DE92}" srcId="{9002796B-CFF1-FA4A-B465-3B9E982A5868}" destId="{C712F26D-0DD3-6841-8777-BE7F9C787054}" srcOrd="2" destOrd="0" parTransId="{EA071B86-A052-F34B-AFC2-66698D3495CD}" sibTransId="{5AAC52CD-2CC9-9F41-A5DE-DD7AB1E5C9F7}"/>
    <dgm:cxn modelId="{8AE05D7A-6444-334A-AFA6-72AC2FD67724}" type="presOf" srcId="{EA7C504D-C92D-F94E-9E3E-9C8660DBE880}" destId="{023AA275-F222-1D4A-B9C1-D64B2614B8AD}" srcOrd="1" destOrd="0" presId="urn:microsoft.com/office/officeart/2005/8/layout/orgChart1"/>
    <dgm:cxn modelId="{DB8E9C8F-A8B9-4741-ABC3-D736FABC810C}" srcId="{B945E376-CD8D-8B4C-8E39-C5C9B067E09D}" destId="{9002796B-CFF1-FA4A-B465-3B9E982A5868}" srcOrd="0" destOrd="0" parTransId="{B543C27F-8027-AB47-9852-C122E7DD7F70}" sibTransId="{9E4D7F65-2DB2-294E-94CC-CE1FCEFB8769}"/>
    <dgm:cxn modelId="{FAC16F97-D535-9842-B340-5D0B7707EC08}" type="presOf" srcId="{D4546EFF-CDB2-8446-8FA0-21D393C8A625}" destId="{BE4665B3-7DA8-DB4E-88FE-768071B67E6E}" srcOrd="1" destOrd="0" presId="urn:microsoft.com/office/officeart/2005/8/layout/orgChart1"/>
    <dgm:cxn modelId="{3F6ADD9C-792F-964A-837F-B0263118DF7D}" type="presOf" srcId="{D4546EFF-CDB2-8446-8FA0-21D393C8A625}" destId="{4FF9289E-BA4A-5343-990C-62D0402259ED}" srcOrd="0" destOrd="0" presId="urn:microsoft.com/office/officeart/2005/8/layout/orgChart1"/>
    <dgm:cxn modelId="{FEC6B5A4-B32F-4841-A69C-951DE5ED3A78}" type="presOf" srcId="{1BB7E332-B81D-7346-9C1C-73D6D7CC82F0}" destId="{F720FCD0-A22B-4A48-A551-CCC5EB95DCCF}" srcOrd="0" destOrd="0" presId="urn:microsoft.com/office/officeart/2005/8/layout/orgChart1"/>
    <dgm:cxn modelId="{3D5DACA6-55D7-5A4C-9A75-9C4E2D6CCD3E}" type="presOf" srcId="{F0FE4316-72EA-0D49-8EE0-3C06B7ACEE0B}" destId="{A25F710F-A11E-2B4B-8F67-A9DC86D30415}" srcOrd="1" destOrd="0" presId="urn:microsoft.com/office/officeart/2005/8/layout/orgChart1"/>
    <dgm:cxn modelId="{4A713EAA-E177-014D-B277-7B615CA75653}" type="presOf" srcId="{9002796B-CFF1-FA4A-B465-3B9E982A5868}" destId="{85BADF8F-1006-D943-A893-F213E21514AE}" srcOrd="0" destOrd="0" presId="urn:microsoft.com/office/officeart/2005/8/layout/orgChart1"/>
    <dgm:cxn modelId="{72B938AC-274E-9C47-A632-EC49D6884A84}" type="presOf" srcId="{C712F26D-0DD3-6841-8777-BE7F9C787054}" destId="{88B30792-B6B2-FD45-862C-B1518441493C}" srcOrd="0" destOrd="0" presId="urn:microsoft.com/office/officeart/2005/8/layout/orgChart1"/>
    <dgm:cxn modelId="{9E8425B4-41F9-2A4F-AB56-249E04BE1163}" srcId="{94A93CB2-E3EA-B04F-AFD0-06B83E21F336}" destId="{B945E376-CD8D-8B4C-8E39-C5C9B067E09D}" srcOrd="0" destOrd="0" parTransId="{8BF85599-6C3F-3D49-8A45-5E83A149026D}" sibTransId="{6071C480-5F66-8C48-8A18-B66C7921DB4E}"/>
    <dgm:cxn modelId="{881B1CB5-9C72-674E-9FAC-2CE60D3DCEDC}" type="presOf" srcId="{D6FC4C3F-C58F-E84C-8FE5-3A7CA4F92E78}" destId="{3203E070-3218-4E41-92C9-735A4BF74E58}" srcOrd="0" destOrd="0" presId="urn:microsoft.com/office/officeart/2005/8/layout/orgChart1"/>
    <dgm:cxn modelId="{9BBA35BB-E501-6641-9327-92AFABFCB967}" type="presOf" srcId="{B945E376-CD8D-8B4C-8E39-C5C9B067E09D}" destId="{2CD71893-0BBF-2940-97CA-9EEAFB5710E3}" srcOrd="1" destOrd="0" presId="urn:microsoft.com/office/officeart/2005/8/layout/orgChart1"/>
    <dgm:cxn modelId="{9F11B6C8-56FB-5A4B-AE14-D633C12E3D38}" type="presOf" srcId="{081B1724-D95E-1641-96EC-432A93EB6D2B}" destId="{E24C1D7C-C5BC-7945-8E46-1837D85D1BF8}" srcOrd="1" destOrd="0" presId="urn:microsoft.com/office/officeart/2005/8/layout/orgChart1"/>
    <dgm:cxn modelId="{7DFF75CE-CA87-B148-B08D-32C3A65678F9}" type="presOf" srcId="{8BF85599-6C3F-3D49-8A45-5E83A149026D}" destId="{E1667FC0-0123-EE44-977D-3045BC57F3E8}" srcOrd="0" destOrd="0" presId="urn:microsoft.com/office/officeart/2005/8/layout/orgChart1"/>
    <dgm:cxn modelId="{ED58CBD3-EB45-9F40-AAC4-BEC9FF87D441}" type="presOf" srcId="{8B97771B-CAE9-B041-8683-79C7905BB66A}" destId="{673AA779-B839-1745-B51F-9A8CEBA52592}" srcOrd="0" destOrd="0" presId="urn:microsoft.com/office/officeart/2005/8/layout/orgChart1"/>
    <dgm:cxn modelId="{81A207D4-0CD6-BA42-9E72-263A86C1D5DA}" type="presOf" srcId="{081B1724-D95E-1641-96EC-432A93EB6D2B}" destId="{F6F0FB7E-70A0-9744-909B-DE900928CC36}" srcOrd="0" destOrd="0" presId="urn:microsoft.com/office/officeart/2005/8/layout/orgChart1"/>
    <dgm:cxn modelId="{C45E69DD-2D1D-D643-B0A3-D7D656B951B4}" srcId="{F0FE4316-72EA-0D49-8EE0-3C06B7ACEE0B}" destId="{1BB7E332-B81D-7346-9C1C-73D6D7CC82F0}" srcOrd="0" destOrd="0" parTransId="{AC54691B-D53F-9545-B0FA-5C691DDC2BE1}" sibTransId="{1B039054-A83B-B840-94F5-EFE361669F56}"/>
    <dgm:cxn modelId="{B402D1DD-324E-4745-9ECA-5E843FFCEA0B}" type="presOf" srcId="{E1C93A7C-DFB4-BD48-ABA6-5AFC4EAF0191}" destId="{46FBEC1E-2356-8E48-9ED7-0B97A6631446}" srcOrd="0" destOrd="0" presId="urn:microsoft.com/office/officeart/2005/8/layout/orgChart1"/>
    <dgm:cxn modelId="{11C2BAE3-CC54-F141-8EC6-8AC8173AD5F6}" srcId="{466E33E0-ED88-284E-B2B9-BCE7FA9E39E0}" destId="{94A93CB2-E3EA-B04F-AFD0-06B83E21F336}" srcOrd="0" destOrd="0" parTransId="{21CFF68E-CC85-994A-890B-77AF3CE97891}" sibTransId="{D0CC8EF9-81CE-7040-9298-894F37D835EF}"/>
    <dgm:cxn modelId="{DD5E06EB-24E4-C64E-AA9F-8F177B9269E3}" type="presOf" srcId="{3B8B68DB-8C4B-0D4D-8022-E810A36BB946}" destId="{5DCC52BB-6701-C94A-B8C2-2906270E307A}" srcOrd="0" destOrd="0" presId="urn:microsoft.com/office/officeart/2005/8/layout/orgChart1"/>
    <dgm:cxn modelId="{F2001EEB-B5D6-CC4B-9F94-E328489CB76F}" type="presOf" srcId="{F0FE4316-72EA-0D49-8EE0-3C06B7ACEE0B}" destId="{46F222E8-319F-EF45-9903-6C6DDC48A051}" srcOrd="0" destOrd="0" presId="urn:microsoft.com/office/officeart/2005/8/layout/orgChart1"/>
    <dgm:cxn modelId="{7A78FBF0-0558-1B4B-B040-AF6D8F4AACB0}" type="presOf" srcId="{8B97771B-CAE9-B041-8683-79C7905BB66A}" destId="{B632A75E-5FA0-9048-9D11-035086664762}" srcOrd="1" destOrd="0" presId="urn:microsoft.com/office/officeart/2005/8/layout/orgChart1"/>
    <dgm:cxn modelId="{865CA7F6-5708-1243-9CDF-F7B8AF371A8B}" type="presOf" srcId="{94A93CB2-E3EA-B04F-AFD0-06B83E21F336}" destId="{9D8B7AB3-FF8A-564B-8519-C4682F5E2FDA}" srcOrd="0" destOrd="0" presId="urn:microsoft.com/office/officeart/2005/8/layout/orgChart1"/>
    <dgm:cxn modelId="{9EE1C2F6-8F86-024D-8FC1-EDBA87D9C48F}" type="presOf" srcId="{AC54691B-D53F-9545-B0FA-5C691DDC2BE1}" destId="{4721A529-99E3-904A-BA30-E71C042FDE70}" srcOrd="0" destOrd="0" presId="urn:microsoft.com/office/officeart/2005/8/layout/orgChart1"/>
    <dgm:cxn modelId="{7D94CBFC-5CE1-2143-A367-3E691633D181}" type="presOf" srcId="{A83CBECC-32F7-CB4B-9812-8E2876234C7B}" destId="{847C7D8F-612C-0C4E-9D51-23E3F391A3E1}" srcOrd="0" destOrd="0" presId="urn:microsoft.com/office/officeart/2005/8/layout/orgChart1"/>
    <dgm:cxn modelId="{9F8D96B7-0E4F-DC45-862E-B5F513421D89}" type="presParOf" srcId="{19DC3F0C-D909-9244-9E8D-59A070913EA6}" destId="{8E3DC9D6-20FB-1B47-AC83-7677E2E88E82}" srcOrd="0" destOrd="0" presId="urn:microsoft.com/office/officeart/2005/8/layout/orgChart1"/>
    <dgm:cxn modelId="{3B3E170A-79E1-3D40-A195-BD5C821BE3F4}" type="presParOf" srcId="{8E3DC9D6-20FB-1B47-AC83-7677E2E88E82}" destId="{D1C3A3EB-9252-474A-A95C-DA1E2B76E3DE}" srcOrd="0" destOrd="0" presId="urn:microsoft.com/office/officeart/2005/8/layout/orgChart1"/>
    <dgm:cxn modelId="{4F743FB0-C32E-B145-BCB3-D169CE2CC4E8}" type="presParOf" srcId="{D1C3A3EB-9252-474A-A95C-DA1E2B76E3DE}" destId="{9D8B7AB3-FF8A-564B-8519-C4682F5E2FDA}" srcOrd="0" destOrd="0" presId="urn:microsoft.com/office/officeart/2005/8/layout/orgChart1"/>
    <dgm:cxn modelId="{614E1386-4097-A64C-9DD1-DC532FFC9B9E}" type="presParOf" srcId="{D1C3A3EB-9252-474A-A95C-DA1E2B76E3DE}" destId="{24FC433A-8D1E-7D41-8776-67A36EEB4ABA}" srcOrd="1" destOrd="0" presId="urn:microsoft.com/office/officeart/2005/8/layout/orgChart1"/>
    <dgm:cxn modelId="{6DFABB0B-4424-A047-8949-AF32B126C87F}" type="presParOf" srcId="{8E3DC9D6-20FB-1B47-AC83-7677E2E88E82}" destId="{CF608F02-CFE8-C547-8275-7ECAD6385097}" srcOrd="1" destOrd="0" presId="urn:microsoft.com/office/officeart/2005/8/layout/orgChart1"/>
    <dgm:cxn modelId="{5D7EFE75-6235-364C-A587-571061662647}" type="presParOf" srcId="{CF608F02-CFE8-C547-8275-7ECAD6385097}" destId="{E1667FC0-0123-EE44-977D-3045BC57F3E8}" srcOrd="0" destOrd="0" presId="urn:microsoft.com/office/officeart/2005/8/layout/orgChart1"/>
    <dgm:cxn modelId="{3A500D70-24A3-9B41-B020-92AF7A59B405}" type="presParOf" srcId="{CF608F02-CFE8-C547-8275-7ECAD6385097}" destId="{EF9A0297-A830-9346-A1EF-9E52C1A5AF18}" srcOrd="1" destOrd="0" presId="urn:microsoft.com/office/officeart/2005/8/layout/orgChart1"/>
    <dgm:cxn modelId="{D3F0E2C1-4E74-7E49-8359-571AC88B280B}" type="presParOf" srcId="{EF9A0297-A830-9346-A1EF-9E52C1A5AF18}" destId="{FD74EE75-36F5-CA43-BCA0-2231AAFEFF96}" srcOrd="0" destOrd="0" presId="urn:microsoft.com/office/officeart/2005/8/layout/orgChart1"/>
    <dgm:cxn modelId="{00DED5D4-645F-0547-A631-141A68E03540}" type="presParOf" srcId="{FD74EE75-36F5-CA43-BCA0-2231AAFEFF96}" destId="{344D1E59-A6A5-A044-AE0B-1B19C3351C3F}" srcOrd="0" destOrd="0" presId="urn:microsoft.com/office/officeart/2005/8/layout/orgChart1"/>
    <dgm:cxn modelId="{80248BEA-C073-9D42-AEBF-E07A6B3350F5}" type="presParOf" srcId="{FD74EE75-36F5-CA43-BCA0-2231AAFEFF96}" destId="{2CD71893-0BBF-2940-97CA-9EEAFB5710E3}" srcOrd="1" destOrd="0" presId="urn:microsoft.com/office/officeart/2005/8/layout/orgChart1"/>
    <dgm:cxn modelId="{2D56018A-7212-2144-BBBA-64326221D5F5}" type="presParOf" srcId="{EF9A0297-A830-9346-A1EF-9E52C1A5AF18}" destId="{8BBA77CD-C421-344C-B14C-7DADBA6028C1}" srcOrd="1" destOrd="0" presId="urn:microsoft.com/office/officeart/2005/8/layout/orgChart1"/>
    <dgm:cxn modelId="{5B8C1709-BB03-B04D-93BA-A0492F8182DE}" type="presParOf" srcId="{EF9A0297-A830-9346-A1EF-9E52C1A5AF18}" destId="{AA737038-F775-2649-90C2-FE908CDBB1D9}" srcOrd="2" destOrd="0" presId="urn:microsoft.com/office/officeart/2005/8/layout/orgChart1"/>
    <dgm:cxn modelId="{86FB48A2-4B2A-1347-A048-1E8A6F471E39}" type="presParOf" srcId="{AA737038-F775-2649-90C2-FE908CDBB1D9}" destId="{5DCE3034-0BFA-8B43-8B2E-1CB4B100743D}" srcOrd="0" destOrd="0" presId="urn:microsoft.com/office/officeart/2005/8/layout/orgChart1"/>
    <dgm:cxn modelId="{0DEBE010-FB78-984D-AB67-CE2957B58DA2}" type="presParOf" srcId="{AA737038-F775-2649-90C2-FE908CDBB1D9}" destId="{24A3D3ED-9768-324E-91D6-8CC6872FE69A}" srcOrd="1" destOrd="0" presId="urn:microsoft.com/office/officeart/2005/8/layout/orgChart1"/>
    <dgm:cxn modelId="{8122688C-3D66-864F-9642-E259FD8745C4}" type="presParOf" srcId="{24A3D3ED-9768-324E-91D6-8CC6872FE69A}" destId="{2B748826-723A-8348-A316-772E4F7BE082}" srcOrd="0" destOrd="0" presId="urn:microsoft.com/office/officeart/2005/8/layout/orgChart1"/>
    <dgm:cxn modelId="{8DDCE8B6-C08C-DB43-960B-CF4061FDC22C}" type="presParOf" srcId="{2B748826-723A-8348-A316-772E4F7BE082}" destId="{85BADF8F-1006-D943-A893-F213E21514AE}" srcOrd="0" destOrd="0" presId="urn:microsoft.com/office/officeart/2005/8/layout/orgChart1"/>
    <dgm:cxn modelId="{9B628109-72CC-AF49-A697-904A765C358D}" type="presParOf" srcId="{2B748826-723A-8348-A316-772E4F7BE082}" destId="{C660B21E-B416-F645-BC8B-71EE4D6C1B82}" srcOrd="1" destOrd="0" presId="urn:microsoft.com/office/officeart/2005/8/layout/orgChart1"/>
    <dgm:cxn modelId="{88E6DD51-AFC8-1646-B700-79A4B1764D25}" type="presParOf" srcId="{24A3D3ED-9768-324E-91D6-8CC6872FE69A}" destId="{AFFC4663-E572-5F4C-A27F-A64CECCB1636}" srcOrd="1" destOrd="0" presId="urn:microsoft.com/office/officeart/2005/8/layout/orgChart1"/>
    <dgm:cxn modelId="{B84E6E77-9D0F-8546-813A-80FE065C530C}" type="presParOf" srcId="{24A3D3ED-9768-324E-91D6-8CC6872FE69A}" destId="{372F9628-9E50-2344-996B-92C9C19BD011}" srcOrd="2" destOrd="0" presId="urn:microsoft.com/office/officeart/2005/8/layout/orgChart1"/>
    <dgm:cxn modelId="{F371ED0F-9156-A145-9555-56E6668BBDD6}" type="presParOf" srcId="{372F9628-9E50-2344-996B-92C9C19BD011}" destId="{3203E070-3218-4E41-92C9-735A4BF74E58}" srcOrd="0" destOrd="0" presId="urn:microsoft.com/office/officeart/2005/8/layout/orgChart1"/>
    <dgm:cxn modelId="{902684E1-789A-6845-B594-83DBE6AE05B3}" type="presParOf" srcId="{372F9628-9E50-2344-996B-92C9C19BD011}" destId="{37667294-A341-AE41-A2A5-51F9DAD515E7}" srcOrd="1" destOrd="0" presId="urn:microsoft.com/office/officeart/2005/8/layout/orgChart1"/>
    <dgm:cxn modelId="{399952F3-F016-624D-8102-0153D0ED3D43}" type="presParOf" srcId="{37667294-A341-AE41-A2A5-51F9DAD515E7}" destId="{1D84AD9F-7285-B34C-B62A-FE473E207DFB}" srcOrd="0" destOrd="0" presId="urn:microsoft.com/office/officeart/2005/8/layout/orgChart1"/>
    <dgm:cxn modelId="{754D39BF-B71B-DF4E-98AE-D6563E310FE2}" type="presParOf" srcId="{1D84AD9F-7285-B34C-B62A-FE473E207DFB}" destId="{46FBEC1E-2356-8E48-9ED7-0B97A6631446}" srcOrd="0" destOrd="0" presId="urn:microsoft.com/office/officeart/2005/8/layout/orgChart1"/>
    <dgm:cxn modelId="{7C2475BE-8D3D-B346-AE23-699B43290D20}" type="presParOf" srcId="{1D84AD9F-7285-B34C-B62A-FE473E207DFB}" destId="{6156EFB4-EFEC-F943-9AC9-B5788F8EFE43}" srcOrd="1" destOrd="0" presId="urn:microsoft.com/office/officeart/2005/8/layout/orgChart1"/>
    <dgm:cxn modelId="{FC04C63F-AFCA-4347-8DB0-219E8B6A03CF}" type="presParOf" srcId="{37667294-A341-AE41-A2A5-51F9DAD515E7}" destId="{ABD3F1BB-3345-074F-B585-76FD2174D759}" srcOrd="1" destOrd="0" presId="urn:microsoft.com/office/officeart/2005/8/layout/orgChart1"/>
    <dgm:cxn modelId="{F0440E43-C3A9-D244-B797-F8A3B7388C1B}" type="presParOf" srcId="{37667294-A341-AE41-A2A5-51F9DAD515E7}" destId="{CCA948A4-0E01-464E-AA8B-FFBBA7A29930}" srcOrd="2" destOrd="0" presId="urn:microsoft.com/office/officeart/2005/8/layout/orgChart1"/>
    <dgm:cxn modelId="{6B4F46D8-3006-A24C-8D89-2024BA328BA1}" type="presParOf" srcId="{372F9628-9E50-2344-996B-92C9C19BD011}" destId="{847C7D8F-612C-0C4E-9D51-23E3F391A3E1}" srcOrd="2" destOrd="0" presId="urn:microsoft.com/office/officeart/2005/8/layout/orgChart1"/>
    <dgm:cxn modelId="{A2536769-075D-6E41-A715-F7F082A885FD}" type="presParOf" srcId="{372F9628-9E50-2344-996B-92C9C19BD011}" destId="{7329CA60-9335-D048-A1C5-AF1946B9CABD}" srcOrd="3" destOrd="0" presId="urn:microsoft.com/office/officeart/2005/8/layout/orgChart1"/>
    <dgm:cxn modelId="{32127672-2B45-1947-BE67-6D229DE4B328}" type="presParOf" srcId="{7329CA60-9335-D048-A1C5-AF1946B9CABD}" destId="{E2207862-4610-9945-B387-872B3CA6AAFC}" srcOrd="0" destOrd="0" presId="urn:microsoft.com/office/officeart/2005/8/layout/orgChart1"/>
    <dgm:cxn modelId="{ACAFBF0F-59B6-9844-A674-4BD638459E96}" type="presParOf" srcId="{E2207862-4610-9945-B387-872B3CA6AAFC}" destId="{673AA779-B839-1745-B51F-9A8CEBA52592}" srcOrd="0" destOrd="0" presId="urn:microsoft.com/office/officeart/2005/8/layout/orgChart1"/>
    <dgm:cxn modelId="{49D36EBF-FDF6-AD4F-9233-923362790B44}" type="presParOf" srcId="{E2207862-4610-9945-B387-872B3CA6AAFC}" destId="{B632A75E-5FA0-9048-9D11-035086664762}" srcOrd="1" destOrd="0" presId="urn:microsoft.com/office/officeart/2005/8/layout/orgChart1"/>
    <dgm:cxn modelId="{EAE7E907-DC85-C544-9923-CC00A62B8365}" type="presParOf" srcId="{7329CA60-9335-D048-A1C5-AF1946B9CABD}" destId="{045E7D22-E100-EF4B-85E2-56C9DE819AA8}" srcOrd="1" destOrd="0" presId="urn:microsoft.com/office/officeart/2005/8/layout/orgChart1"/>
    <dgm:cxn modelId="{2F4DB725-15BB-5E4F-BC88-56E9E1DA2352}" type="presParOf" srcId="{7329CA60-9335-D048-A1C5-AF1946B9CABD}" destId="{C8DCB1B3-3D0B-1C45-97B5-6C5263F65905}" srcOrd="2" destOrd="0" presId="urn:microsoft.com/office/officeart/2005/8/layout/orgChart1"/>
    <dgm:cxn modelId="{F7EE500C-BF48-2B44-B6C8-13533E1EB28D}" type="presParOf" srcId="{372F9628-9E50-2344-996B-92C9C19BD011}" destId="{476CDA4E-6A1A-FF4F-ABF3-D523EB88AEDB}" srcOrd="4" destOrd="0" presId="urn:microsoft.com/office/officeart/2005/8/layout/orgChart1"/>
    <dgm:cxn modelId="{1E924337-DC17-C44B-8AB6-7F3D7892A7F2}" type="presParOf" srcId="{372F9628-9E50-2344-996B-92C9C19BD011}" destId="{6CB779FA-7932-C040-AB5A-6C849A0E6C5B}" srcOrd="5" destOrd="0" presId="urn:microsoft.com/office/officeart/2005/8/layout/orgChart1"/>
    <dgm:cxn modelId="{65ECF671-C3DC-584A-B17B-13AAFD6FC608}" type="presParOf" srcId="{6CB779FA-7932-C040-AB5A-6C849A0E6C5B}" destId="{40487D15-F581-EB47-B218-B9D6286E2212}" srcOrd="0" destOrd="0" presId="urn:microsoft.com/office/officeart/2005/8/layout/orgChart1"/>
    <dgm:cxn modelId="{B9AAC2D8-9538-134B-81AD-EC8023311309}" type="presParOf" srcId="{40487D15-F581-EB47-B218-B9D6286E2212}" destId="{88B30792-B6B2-FD45-862C-B1518441493C}" srcOrd="0" destOrd="0" presId="urn:microsoft.com/office/officeart/2005/8/layout/orgChart1"/>
    <dgm:cxn modelId="{F639C2DE-D0F0-9245-9844-25BE43254EE9}" type="presParOf" srcId="{40487D15-F581-EB47-B218-B9D6286E2212}" destId="{BE6FE035-65D2-EF48-83EF-B2A626FD01AF}" srcOrd="1" destOrd="0" presId="urn:microsoft.com/office/officeart/2005/8/layout/orgChart1"/>
    <dgm:cxn modelId="{4D66B6A0-25EF-3B46-ABB8-07671F5B8546}" type="presParOf" srcId="{6CB779FA-7932-C040-AB5A-6C849A0E6C5B}" destId="{5A030699-6AEB-3A47-A8F2-305107357B1E}" srcOrd="1" destOrd="0" presId="urn:microsoft.com/office/officeart/2005/8/layout/orgChart1"/>
    <dgm:cxn modelId="{C0847FE5-73FD-4349-A1E3-63D647B835A3}" type="presParOf" srcId="{6CB779FA-7932-C040-AB5A-6C849A0E6C5B}" destId="{C6F1CA8B-BF5E-CB4E-89CE-F9E807829B95}" srcOrd="2" destOrd="0" presId="urn:microsoft.com/office/officeart/2005/8/layout/orgChart1"/>
    <dgm:cxn modelId="{5D31DE5D-78B6-7E40-B6DA-850C5E42439D}" type="presParOf" srcId="{AA737038-F775-2649-90C2-FE908CDBB1D9}" destId="{FB92954E-C6E5-AC4A-B07F-01E490772011}" srcOrd="2" destOrd="0" presId="urn:microsoft.com/office/officeart/2005/8/layout/orgChart1"/>
    <dgm:cxn modelId="{FBFEB16B-5864-FA46-808D-67773F62E0C6}" type="presParOf" srcId="{AA737038-F775-2649-90C2-FE908CDBB1D9}" destId="{2EA7BE61-B9E1-B647-95F1-17753DBBDD1A}" srcOrd="3" destOrd="0" presId="urn:microsoft.com/office/officeart/2005/8/layout/orgChart1"/>
    <dgm:cxn modelId="{3CAFF0CB-7BBC-9B4C-9964-1FE3DE42CCDA}" type="presParOf" srcId="{2EA7BE61-B9E1-B647-95F1-17753DBBDD1A}" destId="{4A68B16B-7BF0-2143-A71F-35F908F5E586}" srcOrd="0" destOrd="0" presId="urn:microsoft.com/office/officeart/2005/8/layout/orgChart1"/>
    <dgm:cxn modelId="{80254903-D27C-BB4D-96F2-F20D2E8A6334}" type="presParOf" srcId="{4A68B16B-7BF0-2143-A71F-35F908F5E586}" destId="{7B2A97B7-AFE7-2E46-8685-23C51CD91D4E}" srcOrd="0" destOrd="0" presId="urn:microsoft.com/office/officeart/2005/8/layout/orgChart1"/>
    <dgm:cxn modelId="{E6B88605-78AE-854B-8C92-6A87CAC8A471}" type="presParOf" srcId="{4A68B16B-7BF0-2143-A71F-35F908F5E586}" destId="{023AA275-F222-1D4A-B9C1-D64B2614B8AD}" srcOrd="1" destOrd="0" presId="urn:microsoft.com/office/officeart/2005/8/layout/orgChart1"/>
    <dgm:cxn modelId="{0BD9EA9D-206E-2E42-976C-954524C8FABA}" type="presParOf" srcId="{2EA7BE61-B9E1-B647-95F1-17753DBBDD1A}" destId="{ED683F47-2820-9B42-8BD6-4DF522A9030C}" srcOrd="1" destOrd="0" presId="urn:microsoft.com/office/officeart/2005/8/layout/orgChart1"/>
    <dgm:cxn modelId="{64238113-17F9-8B49-8443-52F9ABCD052E}" type="presParOf" srcId="{2EA7BE61-B9E1-B647-95F1-17753DBBDD1A}" destId="{F1531061-4142-364F-AD38-529F0DBFEA44}" srcOrd="2" destOrd="0" presId="urn:microsoft.com/office/officeart/2005/8/layout/orgChart1"/>
    <dgm:cxn modelId="{42A9845C-136D-0544-9843-D1EBF4D8117B}" type="presParOf" srcId="{CF608F02-CFE8-C547-8275-7ECAD6385097}" destId="{BCD5155C-C270-BE42-987F-CC414A396375}" srcOrd="2" destOrd="0" presId="urn:microsoft.com/office/officeart/2005/8/layout/orgChart1"/>
    <dgm:cxn modelId="{E87217A7-58C8-514C-AA90-7A13527E2B60}" type="presParOf" srcId="{CF608F02-CFE8-C547-8275-7ECAD6385097}" destId="{94981EC1-DA78-5D41-868A-3F15FCB11734}" srcOrd="3" destOrd="0" presId="urn:microsoft.com/office/officeart/2005/8/layout/orgChart1"/>
    <dgm:cxn modelId="{5C867F9A-CE33-A445-8FDE-1CED9F844486}" type="presParOf" srcId="{94981EC1-DA78-5D41-868A-3F15FCB11734}" destId="{4F5C5825-AFC9-4C40-A43F-923530E5E044}" srcOrd="0" destOrd="0" presId="urn:microsoft.com/office/officeart/2005/8/layout/orgChart1"/>
    <dgm:cxn modelId="{5128AC6F-9A52-6748-93EC-90C0AD5C0F10}" type="presParOf" srcId="{4F5C5825-AFC9-4C40-A43F-923530E5E044}" destId="{F6F0FB7E-70A0-9744-909B-DE900928CC36}" srcOrd="0" destOrd="0" presId="urn:microsoft.com/office/officeart/2005/8/layout/orgChart1"/>
    <dgm:cxn modelId="{39CF2702-E060-B14B-98AC-17B734377D8F}" type="presParOf" srcId="{4F5C5825-AFC9-4C40-A43F-923530E5E044}" destId="{E24C1D7C-C5BC-7945-8E46-1837D85D1BF8}" srcOrd="1" destOrd="0" presId="urn:microsoft.com/office/officeart/2005/8/layout/orgChart1"/>
    <dgm:cxn modelId="{2D9F81FD-1112-684E-93E8-142E55066824}" type="presParOf" srcId="{94981EC1-DA78-5D41-868A-3F15FCB11734}" destId="{344D8764-B27F-DB4B-A428-4C646BF4409E}" srcOrd="1" destOrd="0" presId="urn:microsoft.com/office/officeart/2005/8/layout/orgChart1"/>
    <dgm:cxn modelId="{A8EFF2B6-0E7E-A741-ACC4-6BFB3A9FF3FF}" type="presParOf" srcId="{344D8764-B27F-DB4B-A428-4C646BF4409E}" destId="{5DCC52BB-6701-C94A-B8C2-2906270E307A}" srcOrd="0" destOrd="0" presId="urn:microsoft.com/office/officeart/2005/8/layout/orgChart1"/>
    <dgm:cxn modelId="{680E7412-BC12-0943-B91F-452B5555C732}" type="presParOf" srcId="{344D8764-B27F-DB4B-A428-4C646BF4409E}" destId="{8F581576-050D-B74B-A8D6-709696CE910D}" srcOrd="1" destOrd="0" presId="urn:microsoft.com/office/officeart/2005/8/layout/orgChart1"/>
    <dgm:cxn modelId="{84B99EFD-95DF-114E-9D54-DF7582CF7F9C}" type="presParOf" srcId="{8F581576-050D-B74B-A8D6-709696CE910D}" destId="{215D23F8-DDB0-5A4D-AC1E-A14B065E28D4}" srcOrd="0" destOrd="0" presId="urn:microsoft.com/office/officeart/2005/8/layout/orgChart1"/>
    <dgm:cxn modelId="{B8BB4311-5A7A-914D-A46D-91B66A07D545}" type="presParOf" srcId="{215D23F8-DDB0-5A4D-AC1E-A14B065E28D4}" destId="{46F222E8-319F-EF45-9903-6C6DDC48A051}" srcOrd="0" destOrd="0" presId="urn:microsoft.com/office/officeart/2005/8/layout/orgChart1"/>
    <dgm:cxn modelId="{0A341807-ED98-3144-AD90-F637EBCAF918}" type="presParOf" srcId="{215D23F8-DDB0-5A4D-AC1E-A14B065E28D4}" destId="{A25F710F-A11E-2B4B-8F67-A9DC86D30415}" srcOrd="1" destOrd="0" presId="urn:microsoft.com/office/officeart/2005/8/layout/orgChart1"/>
    <dgm:cxn modelId="{B83288D6-94B6-3342-93A7-1DA5F518492E}" type="presParOf" srcId="{8F581576-050D-B74B-A8D6-709696CE910D}" destId="{3D2BA79B-6528-1A42-A09B-55AE55D3D845}" srcOrd="1" destOrd="0" presId="urn:microsoft.com/office/officeart/2005/8/layout/orgChart1"/>
    <dgm:cxn modelId="{1673F164-E386-9D49-B79B-592C599401B7}" type="presParOf" srcId="{8F581576-050D-B74B-A8D6-709696CE910D}" destId="{335198E9-4580-1D4A-ADE0-775AF080947A}" srcOrd="2" destOrd="0" presId="urn:microsoft.com/office/officeart/2005/8/layout/orgChart1"/>
    <dgm:cxn modelId="{B95AE51B-4AA7-2D4A-B5F8-8E09A05AF2B4}" type="presParOf" srcId="{335198E9-4580-1D4A-ADE0-775AF080947A}" destId="{4721A529-99E3-904A-BA30-E71C042FDE70}" srcOrd="0" destOrd="0" presId="urn:microsoft.com/office/officeart/2005/8/layout/orgChart1"/>
    <dgm:cxn modelId="{5E9D9845-9FAC-A74E-9D09-6DFBA28BACE3}" type="presParOf" srcId="{335198E9-4580-1D4A-ADE0-775AF080947A}" destId="{BB943857-C2F0-B449-A09C-232E69522966}" srcOrd="1" destOrd="0" presId="urn:microsoft.com/office/officeart/2005/8/layout/orgChart1"/>
    <dgm:cxn modelId="{8FF35C0C-DA97-4D49-9616-228376B24D2E}" type="presParOf" srcId="{BB943857-C2F0-B449-A09C-232E69522966}" destId="{14D7E71A-72B5-C240-95A2-00961992A38B}" srcOrd="0" destOrd="0" presId="urn:microsoft.com/office/officeart/2005/8/layout/orgChart1"/>
    <dgm:cxn modelId="{0FD4703F-C96D-8944-B5C4-20AB5BB94C30}" type="presParOf" srcId="{14D7E71A-72B5-C240-95A2-00961992A38B}" destId="{F720FCD0-A22B-4A48-A551-CCC5EB95DCCF}" srcOrd="0" destOrd="0" presId="urn:microsoft.com/office/officeart/2005/8/layout/orgChart1"/>
    <dgm:cxn modelId="{4E8A8F27-AF06-5A4F-AB1A-12E875D4357F}" type="presParOf" srcId="{14D7E71A-72B5-C240-95A2-00961992A38B}" destId="{16DEB884-559D-4447-BB61-6026423414B0}" srcOrd="1" destOrd="0" presId="urn:microsoft.com/office/officeart/2005/8/layout/orgChart1"/>
    <dgm:cxn modelId="{6C53561C-5E5A-6442-8BBA-D61B6B8F622D}" type="presParOf" srcId="{BB943857-C2F0-B449-A09C-232E69522966}" destId="{A09E98FF-15BC-344C-891E-49F1A71EE15B}" srcOrd="1" destOrd="0" presId="urn:microsoft.com/office/officeart/2005/8/layout/orgChart1"/>
    <dgm:cxn modelId="{0528F19F-F77E-5349-BFE2-86C61EACE5B2}" type="presParOf" srcId="{BB943857-C2F0-B449-A09C-232E69522966}" destId="{2CE9B075-0CCD-6C47-8F8C-A1F6500B3481}" srcOrd="2" destOrd="0" presId="urn:microsoft.com/office/officeart/2005/8/layout/orgChart1"/>
    <dgm:cxn modelId="{3357B5C1-C66C-4144-B575-F3B53882AE50}" type="presParOf" srcId="{335198E9-4580-1D4A-ADE0-775AF080947A}" destId="{4148947E-F872-DC44-A09A-0610354AA20C}" srcOrd="2" destOrd="0" presId="urn:microsoft.com/office/officeart/2005/8/layout/orgChart1"/>
    <dgm:cxn modelId="{750D5B44-2DAB-1E47-9386-D9E9EE78A9AB}" type="presParOf" srcId="{335198E9-4580-1D4A-ADE0-775AF080947A}" destId="{1984DD3E-7B17-AF42-9F4B-E8F3D7EFE7D2}" srcOrd="3" destOrd="0" presId="urn:microsoft.com/office/officeart/2005/8/layout/orgChart1"/>
    <dgm:cxn modelId="{6833B34E-F777-B044-9716-36C75405E58B}" type="presParOf" srcId="{1984DD3E-7B17-AF42-9F4B-E8F3D7EFE7D2}" destId="{C9850E13-C789-AE4C-B00D-0683AAFE0A52}" srcOrd="0" destOrd="0" presId="urn:microsoft.com/office/officeart/2005/8/layout/orgChart1"/>
    <dgm:cxn modelId="{8DC2A1F4-22D2-7B48-9835-41208D53DB7C}" type="presParOf" srcId="{C9850E13-C789-AE4C-B00D-0683AAFE0A52}" destId="{4FF9289E-BA4A-5343-990C-62D0402259ED}" srcOrd="0" destOrd="0" presId="urn:microsoft.com/office/officeart/2005/8/layout/orgChart1"/>
    <dgm:cxn modelId="{E3947512-7EAF-6442-99AE-74430DF86F19}" type="presParOf" srcId="{C9850E13-C789-AE4C-B00D-0683AAFE0A52}" destId="{BE4665B3-7DA8-DB4E-88FE-768071B67E6E}" srcOrd="1" destOrd="0" presId="urn:microsoft.com/office/officeart/2005/8/layout/orgChart1"/>
    <dgm:cxn modelId="{15D8E7D8-F306-A742-A0A4-FA7DB9B86BEA}" type="presParOf" srcId="{1984DD3E-7B17-AF42-9F4B-E8F3D7EFE7D2}" destId="{ACE7E54B-CC06-674A-B12C-F0BA28AB8FCE}" srcOrd="1" destOrd="0" presId="urn:microsoft.com/office/officeart/2005/8/layout/orgChart1"/>
    <dgm:cxn modelId="{079FFBF9-477C-D747-A3C4-2403420F3906}" type="presParOf" srcId="{1984DD3E-7B17-AF42-9F4B-E8F3D7EFE7D2}" destId="{CE8E3F02-B590-4344-B201-98CEF2F72B72}" srcOrd="2" destOrd="0" presId="urn:microsoft.com/office/officeart/2005/8/layout/orgChart1"/>
    <dgm:cxn modelId="{C2F41A23-511B-0D4C-946C-0EB014650870}" type="presParOf" srcId="{94981EC1-DA78-5D41-868A-3F15FCB11734}" destId="{693F58C7-74F6-2C48-BA03-126883EE9008}" srcOrd="2" destOrd="0" presId="urn:microsoft.com/office/officeart/2005/8/layout/orgChart1"/>
    <dgm:cxn modelId="{F9CAACB0-4145-2C4C-8AC8-039483C2E865}" type="presParOf" srcId="{8E3DC9D6-20FB-1B47-AC83-7677E2E88E82}" destId="{00FC9261-0D1D-D642-9EF6-CAB2B49FC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76CBFDC-9A0B-5C4F-8593-E1C54461FAA8}">
      <dgm:prSet phldrT="[Text]" custT="1"/>
      <dgm:spPr>
        <a:solidFill>
          <a:srgbClr val="C00000"/>
        </a:solidFill>
      </dgm:spPr>
      <dgm:t>
        <a:bodyPr/>
        <a:lstStyle/>
        <a:p>
          <a:endParaRPr lang="sv-SE" sz="2400" dirty="0"/>
        </a:p>
        <a:p>
          <a:r>
            <a:rPr lang="sv-SE" sz="2400" b="0" i="0" dirty="0" err="1">
              <a:latin typeface="Century Gothic" panose="020B0502020202020204" pitchFamily="34" charset="0"/>
            </a:rPr>
            <a:t>Mastektomi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(Total </a:t>
          </a:r>
          <a:r>
            <a:rPr lang="sv-SE" sz="2400" b="0" i="0" dirty="0" err="1">
              <a:latin typeface="Century Gothic" panose="020B0502020202020204" pitchFamily="34" charset="0"/>
            </a:rPr>
            <a:t>rekon</a:t>
          </a:r>
          <a:r>
            <a:rPr lang="sv-SE" sz="2400" b="0" i="0" dirty="0">
              <a:latin typeface="Century Gothic" panose="020B0502020202020204" pitchFamily="34" charset="0"/>
            </a:rPr>
            <a:t>)</a:t>
          </a:r>
        </a:p>
        <a:p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400" b="0" i="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4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r>
            <a:rPr lang="sv-SE" sz="2400" b="0" i="0" dirty="0" err="1">
              <a:latin typeface="Century Gothic" panose="020B0502020202020204" pitchFamily="34" charset="0"/>
            </a:rPr>
            <a:t>Goldilock</a:t>
          </a:r>
          <a:r>
            <a:rPr lang="sv-SE" sz="2400" b="0" i="0" dirty="0">
              <a:latin typeface="Century Gothic" panose="020B0502020202020204" pitchFamily="34" charset="0"/>
            </a:rPr>
            <a:t> </a:t>
          </a:r>
          <a:r>
            <a:rPr lang="sv-SE" sz="2400" b="0" i="0" dirty="0" err="1">
              <a:latin typeface="Century Gothic" panose="020B0502020202020204" pitchFamily="34" charset="0"/>
            </a:rPr>
            <a:t>mastektomi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(Spara hud och </a:t>
          </a:r>
        </a:p>
        <a:p>
          <a:r>
            <a:rPr lang="sv-SE" sz="2400" b="0" i="0" dirty="0">
              <a:latin typeface="Century Gothic" panose="020B0502020202020204" pitchFamily="34" charset="0"/>
            </a:rPr>
            <a:t>Subkutant fett) </a:t>
          </a:r>
        </a:p>
        <a:p>
          <a:endParaRPr lang="sv-SE" sz="1800" dirty="0"/>
        </a:p>
      </dgm:t>
    </dgm:pt>
    <dgm:pt modelId="{C2FCC69E-B4D5-EF4C-9EE8-29623E9D7585}" type="parTrans" cxnId="{6D8CAE0C-1CA1-1349-BC68-6E0FB4ED83BF}">
      <dgm:prSet/>
      <dgm:spPr/>
      <dgm:t>
        <a:bodyPr/>
        <a:lstStyle/>
        <a:p>
          <a:endParaRPr lang="sv-SE" sz="1800"/>
        </a:p>
      </dgm:t>
    </dgm:pt>
    <dgm:pt modelId="{AB673857-9E90-654F-B523-7FCD5C933741}" type="sibTrans" cxnId="{6D8CAE0C-1CA1-1349-BC68-6E0FB4ED83BF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0" i="0" dirty="0">
              <a:latin typeface="Century Gothic" panose="020B0502020202020204" pitchFamily="34" charset="0"/>
            </a:rPr>
            <a:t>Volym </a:t>
          </a:r>
          <a:r>
            <a:rPr lang="sv-SE" sz="2400" b="0" i="0" dirty="0" err="1">
              <a:latin typeface="Century Gothic" panose="020B0502020202020204" pitchFamily="34" charset="0"/>
            </a:rPr>
            <a:t>replacement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6564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012ABFCB-7345-3442-87D2-F2B7B803F7FD}" type="pres">
      <dgm:prSet presAssocID="{C2FCC69E-B4D5-EF4C-9EE8-29623E9D7585}" presName="Name37" presStyleLbl="parChTrans1D2" presStyleIdx="0" presStyleCnt="1"/>
      <dgm:spPr/>
    </dgm:pt>
    <dgm:pt modelId="{409C8B1C-43CF-4747-AB62-4FCEEED25A7F}" type="pres">
      <dgm:prSet presAssocID="{376CBFDC-9A0B-5C4F-8593-E1C54461FAA8}" presName="hierRoot2" presStyleCnt="0">
        <dgm:presLayoutVars>
          <dgm:hierBranch val="init"/>
        </dgm:presLayoutVars>
      </dgm:prSet>
      <dgm:spPr/>
    </dgm:pt>
    <dgm:pt modelId="{3DE2DCB7-8722-FF46-98ED-F50FF4509593}" type="pres">
      <dgm:prSet presAssocID="{376CBFDC-9A0B-5C4F-8593-E1C54461FAA8}" presName="rootComposite" presStyleCnt="0"/>
      <dgm:spPr/>
    </dgm:pt>
    <dgm:pt modelId="{0AE4D325-26FE-C144-9039-5DCFE8E3E32C}" type="pres">
      <dgm:prSet presAssocID="{376CBFDC-9A0B-5C4F-8593-E1C54461FAA8}" presName="rootText" presStyleLbl="node2" presStyleIdx="0" presStyleCnt="1" custScaleY="367728">
        <dgm:presLayoutVars>
          <dgm:chPref val="3"/>
        </dgm:presLayoutVars>
      </dgm:prSet>
      <dgm:spPr/>
    </dgm:pt>
    <dgm:pt modelId="{37812E38-613F-E04A-B59A-215F69F40701}" type="pres">
      <dgm:prSet presAssocID="{376CBFDC-9A0B-5C4F-8593-E1C54461FAA8}" presName="rootConnector" presStyleLbl="node2" presStyleIdx="0" presStyleCnt="1"/>
      <dgm:spPr/>
    </dgm:pt>
    <dgm:pt modelId="{5A356BCF-D0F6-954D-9EDE-0DF5838D64B2}" type="pres">
      <dgm:prSet presAssocID="{376CBFDC-9A0B-5C4F-8593-E1C54461FAA8}" presName="hierChild4" presStyleCnt="0"/>
      <dgm:spPr/>
    </dgm:pt>
    <dgm:pt modelId="{30D76F22-A1CD-C842-8E6A-9B2314F94695}" type="pres">
      <dgm:prSet presAssocID="{376CBFDC-9A0B-5C4F-8593-E1C54461FAA8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D8CAE0C-1CA1-1349-BC68-6E0FB4ED83BF}" srcId="{9BC4F74E-4B29-664D-B2CC-2DBDB9329460}" destId="{376CBFDC-9A0B-5C4F-8593-E1C54461FAA8}" srcOrd="0" destOrd="0" parTransId="{C2FCC69E-B4D5-EF4C-9EE8-29623E9D7585}" sibTransId="{AB673857-9E90-654F-B523-7FCD5C933741}"/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0187B9B4-0195-9B4B-8AC5-CD9C226BF1A8}" type="presOf" srcId="{376CBFDC-9A0B-5C4F-8593-E1C54461FAA8}" destId="{0AE4D325-26FE-C144-9039-5DCFE8E3E32C}" srcOrd="0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8D9302ED-B8EA-6B4C-BDB4-3307C7888B67}" type="presOf" srcId="{C2FCC69E-B4D5-EF4C-9EE8-29623E9D7585}" destId="{012ABFCB-7345-3442-87D2-F2B7B803F7FD}" srcOrd="0" destOrd="0" presId="urn:microsoft.com/office/officeart/2005/8/layout/orgChart1"/>
    <dgm:cxn modelId="{D78FD6F3-D9BD-1F41-A770-ED3D0FAAED05}" type="presOf" srcId="{376CBFDC-9A0B-5C4F-8593-E1C54461FAA8}" destId="{37812E38-613F-E04A-B59A-215F69F40701}" srcOrd="1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7A76A43D-581F-E543-945D-32502C9D1B2D}" type="presParOf" srcId="{371A986A-7878-6249-979E-202CB0D01504}" destId="{012ABFCB-7345-3442-87D2-F2B7B803F7FD}" srcOrd="0" destOrd="0" presId="urn:microsoft.com/office/officeart/2005/8/layout/orgChart1"/>
    <dgm:cxn modelId="{EDF38E21-8CD4-1645-8474-F751E77CD02A}" type="presParOf" srcId="{371A986A-7878-6249-979E-202CB0D01504}" destId="{409C8B1C-43CF-4747-AB62-4FCEEED25A7F}" srcOrd="1" destOrd="0" presId="urn:microsoft.com/office/officeart/2005/8/layout/orgChart1"/>
    <dgm:cxn modelId="{F7ACF3DD-94E0-B841-A22F-C9B8FE1E88DD}" type="presParOf" srcId="{409C8B1C-43CF-4747-AB62-4FCEEED25A7F}" destId="{3DE2DCB7-8722-FF46-98ED-F50FF4509593}" srcOrd="0" destOrd="0" presId="urn:microsoft.com/office/officeart/2005/8/layout/orgChart1"/>
    <dgm:cxn modelId="{3855A9B8-0A65-8B4D-B790-F160339A2AED}" type="presParOf" srcId="{3DE2DCB7-8722-FF46-98ED-F50FF4509593}" destId="{0AE4D325-26FE-C144-9039-5DCFE8E3E32C}" srcOrd="0" destOrd="0" presId="urn:microsoft.com/office/officeart/2005/8/layout/orgChart1"/>
    <dgm:cxn modelId="{C1AC905A-43F9-194D-9995-B74EAC0AC17D}" type="presParOf" srcId="{3DE2DCB7-8722-FF46-98ED-F50FF4509593}" destId="{37812E38-613F-E04A-B59A-215F69F40701}" srcOrd="1" destOrd="0" presId="urn:microsoft.com/office/officeart/2005/8/layout/orgChart1"/>
    <dgm:cxn modelId="{CD9B9A22-78F2-504F-877E-13B9A780CFF3}" type="presParOf" srcId="{409C8B1C-43CF-4747-AB62-4FCEEED25A7F}" destId="{5A356BCF-D0F6-954D-9EDE-0DF5838D64B2}" srcOrd="1" destOrd="0" presId="urn:microsoft.com/office/officeart/2005/8/layout/orgChart1"/>
    <dgm:cxn modelId="{714F127D-F464-614C-BBB6-34E7A212B8C5}" type="presParOf" srcId="{409C8B1C-43CF-4747-AB62-4FCEEED25A7F}" destId="{30D76F22-A1CD-C842-8E6A-9B2314F94695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76CBFDC-9A0B-5C4F-8593-E1C54461FAA8}">
      <dgm:prSet phldrT="[Text]" custT="1"/>
      <dgm:spPr>
        <a:solidFill>
          <a:srgbClr val="C00000"/>
        </a:solidFill>
      </dgm:spPr>
      <dgm:t>
        <a:bodyPr/>
        <a:lstStyle/>
        <a:p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 err="1">
              <a:latin typeface="Century Gothic" panose="020B0502020202020204" pitchFamily="34" charset="0"/>
            </a:rPr>
            <a:t>Mastektomi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(Total </a:t>
          </a:r>
          <a:r>
            <a:rPr lang="sv-SE" sz="2400" b="0" i="0" dirty="0" err="1">
              <a:latin typeface="Century Gothic" panose="020B0502020202020204" pitchFamily="34" charset="0"/>
            </a:rPr>
            <a:t>rekon</a:t>
          </a:r>
          <a:r>
            <a:rPr lang="sv-SE" sz="2400" b="0" i="0" dirty="0">
              <a:latin typeface="Century Gothic" panose="020B0502020202020204" pitchFamily="34" charset="0"/>
            </a:rPr>
            <a:t>)</a:t>
          </a:r>
        </a:p>
        <a:p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400" b="0" i="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4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r>
            <a:rPr lang="sv-SE" sz="2400" b="0" i="0" dirty="0" err="1">
              <a:latin typeface="Century Gothic" panose="020B0502020202020204" pitchFamily="34" charset="0"/>
            </a:rPr>
            <a:t>Lattisimus</a:t>
          </a:r>
          <a:r>
            <a:rPr lang="sv-SE" sz="2400" b="0" i="0" dirty="0">
              <a:latin typeface="Century Gothic" panose="020B0502020202020204" pitchFamily="34" charset="0"/>
            </a:rPr>
            <a:t> </a:t>
          </a:r>
          <a:r>
            <a:rPr lang="sv-SE" sz="2400" b="0" i="0" dirty="0" err="1">
              <a:latin typeface="Century Gothic" panose="020B0502020202020204" pitchFamily="34" charset="0"/>
            </a:rPr>
            <a:t>Dorsi</a:t>
          </a:r>
          <a:r>
            <a:rPr lang="sv-SE" sz="2400" b="0" i="0" dirty="0">
              <a:latin typeface="Century Gothic" panose="020B0502020202020204" pitchFamily="34" charset="0"/>
            </a:rPr>
            <a:t> </a:t>
          </a:r>
        </a:p>
        <a:p>
          <a:endParaRPr lang="sv-SE" sz="2400" b="0" i="0" dirty="0">
            <a:latin typeface="Century Gothic" panose="020B0502020202020204" pitchFamily="34" charset="0"/>
          </a:endParaRPr>
        </a:p>
        <a:p>
          <a:endParaRPr lang="sv-SE" sz="2400" b="0" i="0" dirty="0">
            <a:latin typeface="Century Gothic" panose="020B0502020202020204" pitchFamily="34" charset="0"/>
          </a:endParaRPr>
        </a:p>
        <a:p>
          <a:endParaRPr lang="sv-SE" sz="1800" dirty="0"/>
        </a:p>
      </dgm:t>
    </dgm:pt>
    <dgm:pt modelId="{C2FCC69E-B4D5-EF4C-9EE8-29623E9D7585}" type="parTrans" cxnId="{6D8CAE0C-1CA1-1349-BC68-6E0FB4ED83BF}">
      <dgm:prSet/>
      <dgm:spPr/>
      <dgm:t>
        <a:bodyPr/>
        <a:lstStyle/>
        <a:p>
          <a:endParaRPr lang="sv-SE" sz="1800"/>
        </a:p>
      </dgm:t>
    </dgm:pt>
    <dgm:pt modelId="{AB673857-9E90-654F-B523-7FCD5C933741}" type="sibTrans" cxnId="{6D8CAE0C-1CA1-1349-BC68-6E0FB4ED83BF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0" i="0" dirty="0">
              <a:latin typeface="Century Gothic" panose="020B0502020202020204" pitchFamily="34" charset="0"/>
            </a:rPr>
            <a:t>Volym </a:t>
          </a:r>
          <a:r>
            <a:rPr lang="sv-SE" sz="2400" b="0" i="0" dirty="0" err="1">
              <a:latin typeface="Century Gothic" panose="020B0502020202020204" pitchFamily="34" charset="0"/>
            </a:rPr>
            <a:t>replacement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6564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012ABFCB-7345-3442-87D2-F2B7B803F7FD}" type="pres">
      <dgm:prSet presAssocID="{C2FCC69E-B4D5-EF4C-9EE8-29623E9D7585}" presName="Name37" presStyleLbl="parChTrans1D2" presStyleIdx="0" presStyleCnt="1"/>
      <dgm:spPr/>
    </dgm:pt>
    <dgm:pt modelId="{409C8B1C-43CF-4747-AB62-4FCEEED25A7F}" type="pres">
      <dgm:prSet presAssocID="{376CBFDC-9A0B-5C4F-8593-E1C54461FAA8}" presName="hierRoot2" presStyleCnt="0">
        <dgm:presLayoutVars>
          <dgm:hierBranch val="init"/>
        </dgm:presLayoutVars>
      </dgm:prSet>
      <dgm:spPr/>
    </dgm:pt>
    <dgm:pt modelId="{3DE2DCB7-8722-FF46-98ED-F50FF4509593}" type="pres">
      <dgm:prSet presAssocID="{376CBFDC-9A0B-5C4F-8593-E1C54461FAA8}" presName="rootComposite" presStyleCnt="0"/>
      <dgm:spPr/>
    </dgm:pt>
    <dgm:pt modelId="{0AE4D325-26FE-C144-9039-5DCFE8E3E32C}" type="pres">
      <dgm:prSet presAssocID="{376CBFDC-9A0B-5C4F-8593-E1C54461FAA8}" presName="rootText" presStyleLbl="node2" presStyleIdx="0" presStyleCnt="1" custScaleY="367728">
        <dgm:presLayoutVars>
          <dgm:chPref val="3"/>
        </dgm:presLayoutVars>
      </dgm:prSet>
      <dgm:spPr/>
    </dgm:pt>
    <dgm:pt modelId="{37812E38-613F-E04A-B59A-215F69F40701}" type="pres">
      <dgm:prSet presAssocID="{376CBFDC-9A0B-5C4F-8593-E1C54461FAA8}" presName="rootConnector" presStyleLbl="node2" presStyleIdx="0" presStyleCnt="1"/>
      <dgm:spPr/>
    </dgm:pt>
    <dgm:pt modelId="{5A356BCF-D0F6-954D-9EDE-0DF5838D64B2}" type="pres">
      <dgm:prSet presAssocID="{376CBFDC-9A0B-5C4F-8593-E1C54461FAA8}" presName="hierChild4" presStyleCnt="0"/>
      <dgm:spPr/>
    </dgm:pt>
    <dgm:pt modelId="{30D76F22-A1CD-C842-8E6A-9B2314F94695}" type="pres">
      <dgm:prSet presAssocID="{376CBFDC-9A0B-5C4F-8593-E1C54461FAA8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D8CAE0C-1CA1-1349-BC68-6E0FB4ED83BF}" srcId="{9BC4F74E-4B29-664D-B2CC-2DBDB9329460}" destId="{376CBFDC-9A0B-5C4F-8593-E1C54461FAA8}" srcOrd="0" destOrd="0" parTransId="{C2FCC69E-B4D5-EF4C-9EE8-29623E9D7585}" sibTransId="{AB673857-9E90-654F-B523-7FCD5C933741}"/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0187B9B4-0195-9B4B-8AC5-CD9C226BF1A8}" type="presOf" srcId="{376CBFDC-9A0B-5C4F-8593-E1C54461FAA8}" destId="{0AE4D325-26FE-C144-9039-5DCFE8E3E32C}" srcOrd="0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8D9302ED-B8EA-6B4C-BDB4-3307C7888B67}" type="presOf" srcId="{C2FCC69E-B4D5-EF4C-9EE8-29623E9D7585}" destId="{012ABFCB-7345-3442-87D2-F2B7B803F7FD}" srcOrd="0" destOrd="0" presId="urn:microsoft.com/office/officeart/2005/8/layout/orgChart1"/>
    <dgm:cxn modelId="{D78FD6F3-D9BD-1F41-A770-ED3D0FAAED05}" type="presOf" srcId="{376CBFDC-9A0B-5C4F-8593-E1C54461FAA8}" destId="{37812E38-613F-E04A-B59A-215F69F40701}" srcOrd="1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7A76A43D-581F-E543-945D-32502C9D1B2D}" type="presParOf" srcId="{371A986A-7878-6249-979E-202CB0D01504}" destId="{012ABFCB-7345-3442-87D2-F2B7B803F7FD}" srcOrd="0" destOrd="0" presId="urn:microsoft.com/office/officeart/2005/8/layout/orgChart1"/>
    <dgm:cxn modelId="{EDF38E21-8CD4-1645-8474-F751E77CD02A}" type="presParOf" srcId="{371A986A-7878-6249-979E-202CB0D01504}" destId="{409C8B1C-43CF-4747-AB62-4FCEEED25A7F}" srcOrd="1" destOrd="0" presId="urn:microsoft.com/office/officeart/2005/8/layout/orgChart1"/>
    <dgm:cxn modelId="{F7ACF3DD-94E0-B841-A22F-C9B8FE1E88DD}" type="presParOf" srcId="{409C8B1C-43CF-4747-AB62-4FCEEED25A7F}" destId="{3DE2DCB7-8722-FF46-98ED-F50FF4509593}" srcOrd="0" destOrd="0" presId="urn:microsoft.com/office/officeart/2005/8/layout/orgChart1"/>
    <dgm:cxn modelId="{3855A9B8-0A65-8B4D-B790-F160339A2AED}" type="presParOf" srcId="{3DE2DCB7-8722-FF46-98ED-F50FF4509593}" destId="{0AE4D325-26FE-C144-9039-5DCFE8E3E32C}" srcOrd="0" destOrd="0" presId="urn:microsoft.com/office/officeart/2005/8/layout/orgChart1"/>
    <dgm:cxn modelId="{C1AC905A-43F9-194D-9995-B74EAC0AC17D}" type="presParOf" srcId="{3DE2DCB7-8722-FF46-98ED-F50FF4509593}" destId="{37812E38-613F-E04A-B59A-215F69F40701}" srcOrd="1" destOrd="0" presId="urn:microsoft.com/office/officeart/2005/8/layout/orgChart1"/>
    <dgm:cxn modelId="{CD9B9A22-78F2-504F-877E-13B9A780CFF3}" type="presParOf" srcId="{409C8B1C-43CF-4747-AB62-4FCEEED25A7F}" destId="{5A356BCF-D0F6-954D-9EDE-0DF5838D64B2}" srcOrd="1" destOrd="0" presId="urn:microsoft.com/office/officeart/2005/8/layout/orgChart1"/>
    <dgm:cxn modelId="{714F127D-F464-614C-BBB6-34E7A212B8C5}" type="presParOf" srcId="{409C8B1C-43CF-4747-AB62-4FCEEED25A7F}" destId="{30D76F22-A1CD-C842-8E6A-9B2314F94695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76CBFDC-9A0B-5C4F-8593-E1C54461FAA8}">
      <dgm:prSet phldrT="[Text]" custT="1"/>
      <dgm:spPr>
        <a:solidFill>
          <a:srgbClr val="C00000"/>
        </a:solidFill>
      </dgm:spPr>
      <dgm:t>
        <a:bodyPr/>
        <a:lstStyle/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 err="1">
              <a:latin typeface="Century Gothic" panose="020B0502020202020204" pitchFamily="34" charset="0"/>
            </a:rPr>
            <a:t>Mastektomi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(Total </a:t>
          </a:r>
          <a:r>
            <a:rPr lang="sv-SE" sz="2000" b="0" i="0" dirty="0" err="1">
              <a:latin typeface="Century Gothic" panose="020B0502020202020204" pitchFamily="34" charset="0"/>
            </a:rPr>
            <a:t>rekon</a:t>
          </a:r>
          <a:r>
            <a:rPr lang="sv-SE" sz="2000" b="0" i="0" dirty="0">
              <a:latin typeface="Century Gothic" panose="020B0502020202020204" pitchFamily="34" charset="0"/>
            </a:rPr>
            <a:t>)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000" b="0" i="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0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r>
            <a:rPr lang="sv-SE" sz="2000" b="0" i="0" dirty="0">
              <a:latin typeface="Century Gothic" panose="020B0502020202020204" pitchFamily="34" charset="0"/>
            </a:rPr>
            <a:t>DIEP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Deep </a:t>
          </a:r>
        </a:p>
        <a:p>
          <a:r>
            <a:rPr lang="sv-SE" sz="2000" b="0" i="0" dirty="0" err="1">
              <a:latin typeface="Century Gothic" panose="020B0502020202020204" pitchFamily="34" charset="0"/>
            </a:rPr>
            <a:t>Inferior</a:t>
          </a:r>
          <a:r>
            <a:rPr lang="sv-SE" sz="2000" b="0" i="0" dirty="0">
              <a:latin typeface="Century Gothic" panose="020B0502020202020204" pitchFamily="34" charset="0"/>
            </a:rPr>
            <a:t> </a:t>
          </a:r>
        </a:p>
        <a:p>
          <a:r>
            <a:rPr lang="sv-SE" sz="2000" b="0" i="0" dirty="0" err="1">
              <a:latin typeface="Century Gothic" panose="020B0502020202020204" pitchFamily="34" charset="0"/>
            </a:rPr>
            <a:t>Epigastrik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 Perforator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</dgm:t>
    </dgm:pt>
    <dgm:pt modelId="{C2FCC69E-B4D5-EF4C-9EE8-29623E9D7585}" type="parTrans" cxnId="{6D8CAE0C-1CA1-1349-BC68-6E0FB4ED83BF}">
      <dgm:prSet/>
      <dgm:spPr/>
      <dgm:t>
        <a:bodyPr/>
        <a:lstStyle/>
        <a:p>
          <a:endParaRPr lang="sv-SE" sz="1800"/>
        </a:p>
      </dgm:t>
    </dgm:pt>
    <dgm:pt modelId="{AB673857-9E90-654F-B523-7FCD5C933741}" type="sibTrans" cxnId="{6D8CAE0C-1CA1-1349-BC68-6E0FB4ED83BF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0" i="0" dirty="0">
              <a:latin typeface="Century Gothic" panose="020B0502020202020204" pitchFamily="34" charset="0"/>
            </a:rPr>
            <a:t>Volym </a:t>
          </a:r>
          <a:r>
            <a:rPr lang="sv-SE" sz="2400" b="0" i="0" dirty="0" err="1">
              <a:latin typeface="Century Gothic" panose="020B0502020202020204" pitchFamily="34" charset="0"/>
            </a:rPr>
            <a:t>replacement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6564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012ABFCB-7345-3442-87D2-F2B7B803F7FD}" type="pres">
      <dgm:prSet presAssocID="{C2FCC69E-B4D5-EF4C-9EE8-29623E9D7585}" presName="Name37" presStyleLbl="parChTrans1D2" presStyleIdx="0" presStyleCnt="1"/>
      <dgm:spPr/>
    </dgm:pt>
    <dgm:pt modelId="{409C8B1C-43CF-4747-AB62-4FCEEED25A7F}" type="pres">
      <dgm:prSet presAssocID="{376CBFDC-9A0B-5C4F-8593-E1C54461FAA8}" presName="hierRoot2" presStyleCnt="0">
        <dgm:presLayoutVars>
          <dgm:hierBranch val="init"/>
        </dgm:presLayoutVars>
      </dgm:prSet>
      <dgm:spPr/>
    </dgm:pt>
    <dgm:pt modelId="{3DE2DCB7-8722-FF46-98ED-F50FF4509593}" type="pres">
      <dgm:prSet presAssocID="{376CBFDC-9A0B-5C4F-8593-E1C54461FAA8}" presName="rootComposite" presStyleCnt="0"/>
      <dgm:spPr/>
    </dgm:pt>
    <dgm:pt modelId="{0AE4D325-26FE-C144-9039-5DCFE8E3E32C}" type="pres">
      <dgm:prSet presAssocID="{376CBFDC-9A0B-5C4F-8593-E1C54461FAA8}" presName="rootText" presStyleLbl="node2" presStyleIdx="0" presStyleCnt="1" custScaleY="367728">
        <dgm:presLayoutVars>
          <dgm:chPref val="3"/>
        </dgm:presLayoutVars>
      </dgm:prSet>
      <dgm:spPr/>
    </dgm:pt>
    <dgm:pt modelId="{37812E38-613F-E04A-B59A-215F69F40701}" type="pres">
      <dgm:prSet presAssocID="{376CBFDC-9A0B-5C4F-8593-E1C54461FAA8}" presName="rootConnector" presStyleLbl="node2" presStyleIdx="0" presStyleCnt="1"/>
      <dgm:spPr/>
    </dgm:pt>
    <dgm:pt modelId="{5A356BCF-D0F6-954D-9EDE-0DF5838D64B2}" type="pres">
      <dgm:prSet presAssocID="{376CBFDC-9A0B-5C4F-8593-E1C54461FAA8}" presName="hierChild4" presStyleCnt="0"/>
      <dgm:spPr/>
    </dgm:pt>
    <dgm:pt modelId="{30D76F22-A1CD-C842-8E6A-9B2314F94695}" type="pres">
      <dgm:prSet presAssocID="{376CBFDC-9A0B-5C4F-8593-E1C54461FAA8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D8CAE0C-1CA1-1349-BC68-6E0FB4ED83BF}" srcId="{9BC4F74E-4B29-664D-B2CC-2DBDB9329460}" destId="{376CBFDC-9A0B-5C4F-8593-E1C54461FAA8}" srcOrd="0" destOrd="0" parTransId="{C2FCC69E-B4D5-EF4C-9EE8-29623E9D7585}" sibTransId="{AB673857-9E90-654F-B523-7FCD5C933741}"/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0187B9B4-0195-9B4B-8AC5-CD9C226BF1A8}" type="presOf" srcId="{376CBFDC-9A0B-5C4F-8593-E1C54461FAA8}" destId="{0AE4D325-26FE-C144-9039-5DCFE8E3E32C}" srcOrd="0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8D9302ED-B8EA-6B4C-BDB4-3307C7888B67}" type="presOf" srcId="{C2FCC69E-B4D5-EF4C-9EE8-29623E9D7585}" destId="{012ABFCB-7345-3442-87D2-F2B7B803F7FD}" srcOrd="0" destOrd="0" presId="urn:microsoft.com/office/officeart/2005/8/layout/orgChart1"/>
    <dgm:cxn modelId="{D78FD6F3-D9BD-1F41-A770-ED3D0FAAED05}" type="presOf" srcId="{376CBFDC-9A0B-5C4F-8593-E1C54461FAA8}" destId="{37812E38-613F-E04A-B59A-215F69F40701}" srcOrd="1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7A76A43D-581F-E543-945D-32502C9D1B2D}" type="presParOf" srcId="{371A986A-7878-6249-979E-202CB0D01504}" destId="{012ABFCB-7345-3442-87D2-F2B7B803F7FD}" srcOrd="0" destOrd="0" presId="urn:microsoft.com/office/officeart/2005/8/layout/orgChart1"/>
    <dgm:cxn modelId="{EDF38E21-8CD4-1645-8474-F751E77CD02A}" type="presParOf" srcId="{371A986A-7878-6249-979E-202CB0D01504}" destId="{409C8B1C-43CF-4747-AB62-4FCEEED25A7F}" srcOrd="1" destOrd="0" presId="urn:microsoft.com/office/officeart/2005/8/layout/orgChart1"/>
    <dgm:cxn modelId="{F7ACF3DD-94E0-B841-A22F-C9B8FE1E88DD}" type="presParOf" srcId="{409C8B1C-43CF-4747-AB62-4FCEEED25A7F}" destId="{3DE2DCB7-8722-FF46-98ED-F50FF4509593}" srcOrd="0" destOrd="0" presId="urn:microsoft.com/office/officeart/2005/8/layout/orgChart1"/>
    <dgm:cxn modelId="{3855A9B8-0A65-8B4D-B790-F160339A2AED}" type="presParOf" srcId="{3DE2DCB7-8722-FF46-98ED-F50FF4509593}" destId="{0AE4D325-26FE-C144-9039-5DCFE8E3E32C}" srcOrd="0" destOrd="0" presId="urn:microsoft.com/office/officeart/2005/8/layout/orgChart1"/>
    <dgm:cxn modelId="{C1AC905A-43F9-194D-9995-B74EAC0AC17D}" type="presParOf" srcId="{3DE2DCB7-8722-FF46-98ED-F50FF4509593}" destId="{37812E38-613F-E04A-B59A-215F69F40701}" srcOrd="1" destOrd="0" presId="urn:microsoft.com/office/officeart/2005/8/layout/orgChart1"/>
    <dgm:cxn modelId="{CD9B9A22-78F2-504F-877E-13B9A780CFF3}" type="presParOf" srcId="{409C8B1C-43CF-4747-AB62-4FCEEED25A7F}" destId="{5A356BCF-D0F6-954D-9EDE-0DF5838D64B2}" srcOrd="1" destOrd="0" presId="urn:microsoft.com/office/officeart/2005/8/layout/orgChart1"/>
    <dgm:cxn modelId="{714F127D-F464-614C-BBB6-34E7A212B8C5}" type="presParOf" srcId="{409C8B1C-43CF-4747-AB62-4FCEEED25A7F}" destId="{30D76F22-A1CD-C842-8E6A-9B2314F94695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E33E0-ED88-284E-B2B9-BCE7FA9E39E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4A93CB2-E3EA-B04F-AFD0-06B83E21F336}">
      <dgm:prSet phldrT="[Text]" custT="1"/>
      <dgm:spPr>
        <a:solidFill>
          <a:schemeClr val="tx1"/>
        </a:solidFill>
      </dgm:spPr>
      <dgm:t>
        <a:bodyPr/>
        <a:lstStyle/>
        <a:p>
          <a:r>
            <a:rPr lang="sv-SE" sz="3200" b="0" i="0" dirty="0" err="1">
              <a:latin typeface="Century Gothic" panose="020B0502020202020204" pitchFamily="34" charset="0"/>
            </a:rPr>
            <a:t>Onkoplastikteknik</a:t>
          </a:r>
          <a:r>
            <a:rPr lang="sv-SE" sz="3200" b="0" i="0" dirty="0">
              <a:latin typeface="Century Gothic" panose="020B0502020202020204" pitchFamily="34" charset="0"/>
            </a:rPr>
            <a:t> </a:t>
          </a:r>
          <a:r>
            <a:rPr lang="sv-SE" sz="3200" b="0" i="0" dirty="0" err="1">
              <a:latin typeface="Century Gothic" panose="020B0502020202020204" pitchFamily="34" charset="0"/>
            </a:rPr>
            <a:t>klassifering</a:t>
          </a:r>
          <a:endParaRPr lang="sv-SE" sz="3200" b="0" i="0" dirty="0">
            <a:latin typeface="Century Gothic" panose="020B0502020202020204" pitchFamily="34" charset="0"/>
          </a:endParaRPr>
        </a:p>
      </dgm:t>
    </dgm:pt>
    <dgm:pt modelId="{21CFF68E-CC85-994A-890B-77AF3CE97891}" type="parTrans" cxnId="{11C2BAE3-CC54-F141-8EC6-8AC8173AD5F6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D0CC8EF9-81CE-7040-9298-894F37D835EF}" type="sibTrans" cxnId="{11C2BAE3-CC54-F141-8EC6-8AC8173AD5F6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B945E376-CD8D-8B4C-8E39-C5C9B067E09D}">
      <dgm:prSet phldrT="[Text]" custT="1"/>
      <dgm:spPr>
        <a:solidFill>
          <a:schemeClr val="accent2">
            <a:lumMod val="40000"/>
            <a:lumOff val="60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Bevarande kirurgi</a:t>
          </a: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(Partiell rekonstruktion)</a:t>
          </a:r>
        </a:p>
      </dgm:t>
    </dgm:pt>
    <dgm:pt modelId="{8BF85599-6C3F-3D49-8A45-5E83A149026D}" type="parTrans" cxnId="{9E8425B4-41F9-2A4F-AB56-249E04BE1163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6071C480-5F66-8C48-8A18-B66C7921DB4E}" type="sibTrans" cxnId="{9E8425B4-41F9-2A4F-AB56-249E04BE1163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081B1724-D95E-1641-96EC-432A93EB6D2B}">
      <dgm:prSet phldrT="[Text]" custT="1"/>
      <dgm:spPr>
        <a:solidFill>
          <a:schemeClr val="accent6">
            <a:lumMod val="7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b="0" i="0" dirty="0" err="1">
              <a:latin typeface="Century Gothic" panose="020B0502020202020204" pitchFamily="34" charset="0"/>
            </a:rPr>
            <a:t>Mastektomi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(Total rekonstruktion)</a:t>
          </a:r>
        </a:p>
      </dgm:t>
    </dgm:pt>
    <dgm:pt modelId="{081372AF-C9B2-444A-906B-9098BB8D1C3F}" type="parTrans" cxnId="{B4D99064-F19C-E945-9B2B-24311DD5BC49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4597EFB1-8AE1-F848-969C-DBFE9DE4EED1}" type="sibTrans" cxnId="{B4D99064-F19C-E945-9B2B-24311DD5BC49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9002796B-CFF1-FA4A-B465-3B9E982A5868}" type="asst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DIS-</a:t>
          </a:r>
          <a:r>
            <a:rPr lang="sv-SE" sz="2000" b="0" i="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(för-flyttning)</a:t>
          </a:r>
        </a:p>
      </dgm:t>
    </dgm:pt>
    <dgm:pt modelId="{B543C27F-8027-AB47-9852-C122E7DD7F70}" type="parTrans" cxnId="{DB8E9C8F-A8B9-4741-ABC3-D736FABC810C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9E4D7F65-2DB2-294E-94CC-CE1FCEFB8769}" type="sibTrans" cxnId="{DB8E9C8F-A8B9-4741-ABC3-D736FABC810C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F0FE4316-72EA-0D49-8EE0-3C06B7ACEE0B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RE-</a:t>
          </a:r>
          <a:r>
            <a:rPr lang="sv-SE" sz="2000" b="0" i="0" dirty="0" err="1">
              <a:latin typeface="Century Gothic" panose="020B0502020202020204" pitchFamily="34" charset="0"/>
            </a:rPr>
            <a:t>placement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(er-sättning)</a:t>
          </a:r>
        </a:p>
      </dgm:t>
    </dgm:pt>
    <dgm:pt modelId="{3B8B68DB-8C4B-0D4D-8022-E810A36BB946}" type="parTrans" cxnId="{7FB0C36E-A177-494F-BA99-B6A4B6DA50F8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0FDEA027-E1C6-0840-9A9F-387804CD4208}" type="sibTrans" cxnId="{7FB0C36E-A177-494F-BA99-B6A4B6DA50F8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1BB7E332-B81D-7346-9C1C-73D6D7CC82F0}" type="asst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 err="1">
              <a:latin typeface="Century Gothic" panose="020B0502020202020204" pitchFamily="34" charset="0"/>
            </a:rPr>
            <a:t>Lambå</a:t>
          </a:r>
          <a:endParaRPr lang="sv-SE" sz="2000" b="0" i="0" dirty="0">
            <a:latin typeface="Century Gothic" panose="020B0502020202020204" pitchFamily="34" charset="0"/>
          </a:endParaRPr>
        </a:p>
      </dgm:t>
    </dgm:pt>
    <dgm:pt modelId="{AC54691B-D53F-9545-B0FA-5C691DDC2BE1}" type="parTrans" cxnId="{C45E69DD-2D1D-D643-B0A3-D7D656B951B4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1B039054-A83B-B840-94F5-EFE361669F56}" type="sibTrans" cxnId="{C45E69DD-2D1D-D643-B0A3-D7D656B951B4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D4546EFF-CDB2-8446-8FA0-21D393C8A625}" type="asst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Implantat</a:t>
          </a:r>
        </a:p>
      </dgm:t>
    </dgm:pt>
    <dgm:pt modelId="{FE3A0C29-6B97-E943-890E-50EF11E75DDB}" type="parTrans" cxnId="{6F69CA6B-50FB-E344-BB72-1FD50AE3275D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3D2BDA3B-1863-B54F-88C1-0037B9E5B923}" type="sibTrans" cxnId="{6F69CA6B-50FB-E344-BB72-1FD50AE3275D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EA7C504D-C92D-F94E-9E3E-9C8660DBE880}" type="asst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RE-</a:t>
          </a:r>
          <a:r>
            <a:rPr lang="sv-SE" sz="2000" b="0" i="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latin typeface="Century Gothic" panose="020B0502020202020204" pitchFamily="34" charset="0"/>
            </a:rPr>
            <a:t>(er-sättning)</a:t>
          </a:r>
        </a:p>
      </dgm:t>
    </dgm:pt>
    <dgm:pt modelId="{A1F27209-DC5E-DC4B-BD4C-CFAF651E65A9}" type="parTrans" cxnId="{AED1B461-07B6-5045-A2AE-F7C1278DFF69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1E5B3F0F-C6A0-1241-AEF2-23C8612310C1}" type="sibTrans" cxnId="{AED1B461-07B6-5045-A2AE-F7C1278DFF69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C712F26D-0DD3-6841-8777-BE7F9C787054}" type="asst">
      <dgm:prSet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bg1"/>
              </a:solidFill>
              <a:latin typeface="Century Gothic" panose="020B0502020202020204" pitchFamily="34" charset="0"/>
            </a:rPr>
            <a:t>Nivå 3</a:t>
          </a:r>
        </a:p>
        <a:p>
          <a:r>
            <a:rPr lang="sv-SE" sz="1800" b="0" i="0" dirty="0">
              <a:solidFill>
                <a:schemeClr val="bg1"/>
              </a:solidFill>
              <a:latin typeface="Century Gothic" panose="020B0502020202020204" pitchFamily="34" charset="0"/>
            </a:rPr>
            <a:t>(&gt;150g resektion)</a:t>
          </a:r>
        </a:p>
      </dgm:t>
    </dgm:pt>
    <dgm:pt modelId="{5AAC52CD-2CC9-9F41-A5DE-DD7AB1E5C9F7}" type="sibTrans" cxnId="{327C5259-7C90-204F-BB81-E20E8F55DE92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EA071B86-A052-F34B-AFC2-66698D3495CD}" type="parTrans" cxnId="{327C5259-7C90-204F-BB81-E20E8F55DE92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8B97771B-CAE9-B041-8683-79C7905BB66A}" type="asst">
      <dgm:prSet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latin typeface="Century Gothic" panose="020B0502020202020204" pitchFamily="34" charset="0"/>
            </a:rPr>
            <a:t>Nivå 2</a:t>
          </a:r>
        </a:p>
        <a:p>
          <a:r>
            <a:rPr lang="sv-SE" sz="1800" b="0" i="0" dirty="0">
              <a:latin typeface="Century Gothic" panose="020B0502020202020204" pitchFamily="34" charset="0"/>
            </a:rPr>
            <a:t>(&gt;150g resektion)</a:t>
          </a:r>
        </a:p>
      </dgm:t>
    </dgm:pt>
    <dgm:pt modelId="{958EED35-3977-A742-8A61-67635A077B26}" type="sibTrans" cxnId="{89AAB877-5A97-BC4A-9DB1-F858EA9F7A93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A83CBECC-32F7-CB4B-9812-8E2876234C7B}" type="parTrans" cxnId="{89AAB877-5A97-BC4A-9DB1-F858EA9F7A93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E1C93A7C-DFB4-BD48-ABA6-5AFC4EAF0191}" type="asst">
      <dgm:prSet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b="0" i="0" dirty="0">
              <a:solidFill>
                <a:schemeClr val="bg1"/>
              </a:solidFill>
              <a:latin typeface="Century Gothic" panose="020B0502020202020204" pitchFamily="34" charset="0"/>
            </a:rPr>
            <a:t>Nivå 1</a:t>
          </a:r>
        </a:p>
        <a:p>
          <a:r>
            <a:rPr lang="sv-SE" sz="1800" b="0" i="0" dirty="0">
              <a:solidFill>
                <a:schemeClr val="bg1"/>
              </a:solidFill>
              <a:latin typeface="Century Gothic" panose="020B0502020202020204" pitchFamily="34" charset="0"/>
            </a:rPr>
            <a:t>(&lt;50g resektion)</a:t>
          </a:r>
        </a:p>
      </dgm:t>
    </dgm:pt>
    <dgm:pt modelId="{B99CEE6A-8F6D-E341-92D7-3BD4092AFC61}" type="sibTrans" cxnId="{484FB25B-486B-7B46-B463-7D5A53DCB028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D6FC4C3F-C58F-E84C-8FE5-3A7CA4F92E78}" type="parTrans" cxnId="{484FB25B-486B-7B46-B463-7D5A53DCB028}">
      <dgm:prSet/>
      <dgm:spPr/>
      <dgm:t>
        <a:bodyPr/>
        <a:lstStyle/>
        <a:p>
          <a:endParaRPr lang="sv-SE" b="0" i="0">
            <a:latin typeface="Century Gothic" panose="020B0502020202020204" pitchFamily="34" charset="0"/>
          </a:endParaRPr>
        </a:p>
      </dgm:t>
    </dgm:pt>
    <dgm:pt modelId="{19DC3F0C-D909-9244-9E8D-59A070913EA6}" type="pres">
      <dgm:prSet presAssocID="{466E33E0-ED88-284E-B2B9-BCE7FA9E39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3DC9D6-20FB-1B47-AC83-7677E2E88E82}" type="pres">
      <dgm:prSet presAssocID="{94A93CB2-E3EA-B04F-AFD0-06B83E21F336}" presName="hierRoot1" presStyleCnt="0">
        <dgm:presLayoutVars>
          <dgm:hierBranch val="init"/>
        </dgm:presLayoutVars>
      </dgm:prSet>
      <dgm:spPr/>
    </dgm:pt>
    <dgm:pt modelId="{D1C3A3EB-9252-474A-A95C-DA1E2B76E3DE}" type="pres">
      <dgm:prSet presAssocID="{94A93CB2-E3EA-B04F-AFD0-06B83E21F336}" presName="rootComposite1" presStyleCnt="0"/>
      <dgm:spPr/>
    </dgm:pt>
    <dgm:pt modelId="{9D8B7AB3-FF8A-564B-8519-C4682F5E2FDA}" type="pres">
      <dgm:prSet presAssocID="{94A93CB2-E3EA-B04F-AFD0-06B83E21F336}" presName="rootText1" presStyleLbl="node0" presStyleIdx="0" presStyleCnt="1" custScaleX="393313" custLinFactNeighborX="-21771" custLinFactNeighborY="5249">
        <dgm:presLayoutVars>
          <dgm:chPref val="3"/>
        </dgm:presLayoutVars>
      </dgm:prSet>
      <dgm:spPr/>
    </dgm:pt>
    <dgm:pt modelId="{24FC433A-8D1E-7D41-8776-67A36EEB4ABA}" type="pres">
      <dgm:prSet presAssocID="{94A93CB2-E3EA-B04F-AFD0-06B83E21F336}" presName="rootConnector1" presStyleLbl="node1" presStyleIdx="0" presStyleCnt="0"/>
      <dgm:spPr/>
    </dgm:pt>
    <dgm:pt modelId="{CF608F02-CFE8-C547-8275-7ECAD6385097}" type="pres">
      <dgm:prSet presAssocID="{94A93CB2-E3EA-B04F-AFD0-06B83E21F336}" presName="hierChild2" presStyleCnt="0"/>
      <dgm:spPr/>
    </dgm:pt>
    <dgm:pt modelId="{E1667FC0-0123-EE44-977D-3045BC57F3E8}" type="pres">
      <dgm:prSet presAssocID="{8BF85599-6C3F-3D49-8A45-5E83A149026D}" presName="Name37" presStyleLbl="parChTrans1D2" presStyleIdx="0" presStyleCnt="2"/>
      <dgm:spPr/>
    </dgm:pt>
    <dgm:pt modelId="{EF9A0297-A830-9346-A1EF-9E52C1A5AF18}" type="pres">
      <dgm:prSet presAssocID="{B945E376-CD8D-8B4C-8E39-C5C9B067E09D}" presName="hierRoot2" presStyleCnt="0">
        <dgm:presLayoutVars>
          <dgm:hierBranch val="init"/>
        </dgm:presLayoutVars>
      </dgm:prSet>
      <dgm:spPr/>
    </dgm:pt>
    <dgm:pt modelId="{FD74EE75-36F5-CA43-BCA0-2231AAFEFF96}" type="pres">
      <dgm:prSet presAssocID="{B945E376-CD8D-8B4C-8E39-C5C9B067E09D}" presName="rootComposite" presStyleCnt="0"/>
      <dgm:spPr/>
    </dgm:pt>
    <dgm:pt modelId="{344D1E59-A6A5-A044-AE0B-1B19C3351C3F}" type="pres">
      <dgm:prSet presAssocID="{B945E376-CD8D-8B4C-8E39-C5C9B067E09D}" presName="rootText" presStyleLbl="node2" presStyleIdx="0" presStyleCnt="2" custScaleX="182765" custLinFactNeighborX="-26883" custLinFactNeighborY="-1120">
        <dgm:presLayoutVars>
          <dgm:chPref val="3"/>
        </dgm:presLayoutVars>
      </dgm:prSet>
      <dgm:spPr/>
    </dgm:pt>
    <dgm:pt modelId="{2CD71893-0BBF-2940-97CA-9EEAFB5710E3}" type="pres">
      <dgm:prSet presAssocID="{B945E376-CD8D-8B4C-8E39-C5C9B067E09D}" presName="rootConnector" presStyleLbl="node2" presStyleIdx="0" presStyleCnt="2"/>
      <dgm:spPr/>
    </dgm:pt>
    <dgm:pt modelId="{8BBA77CD-C421-344C-B14C-7DADBA6028C1}" type="pres">
      <dgm:prSet presAssocID="{B945E376-CD8D-8B4C-8E39-C5C9B067E09D}" presName="hierChild4" presStyleCnt="0"/>
      <dgm:spPr/>
    </dgm:pt>
    <dgm:pt modelId="{AA737038-F775-2649-90C2-FE908CDBB1D9}" type="pres">
      <dgm:prSet presAssocID="{B945E376-CD8D-8B4C-8E39-C5C9B067E09D}" presName="hierChild5" presStyleCnt="0"/>
      <dgm:spPr/>
    </dgm:pt>
    <dgm:pt modelId="{5DCE3034-0BFA-8B43-8B2E-1CB4B100743D}" type="pres">
      <dgm:prSet presAssocID="{B543C27F-8027-AB47-9852-C122E7DD7F70}" presName="Name111" presStyleLbl="parChTrans1D3" presStyleIdx="0" presStyleCnt="3"/>
      <dgm:spPr/>
    </dgm:pt>
    <dgm:pt modelId="{24A3D3ED-9768-324E-91D6-8CC6872FE69A}" type="pres">
      <dgm:prSet presAssocID="{9002796B-CFF1-FA4A-B465-3B9E982A5868}" presName="hierRoot3" presStyleCnt="0">
        <dgm:presLayoutVars>
          <dgm:hierBranch val="init"/>
        </dgm:presLayoutVars>
      </dgm:prSet>
      <dgm:spPr/>
    </dgm:pt>
    <dgm:pt modelId="{2B748826-723A-8348-A316-772E4F7BE082}" type="pres">
      <dgm:prSet presAssocID="{9002796B-CFF1-FA4A-B465-3B9E982A5868}" presName="rootComposite3" presStyleCnt="0"/>
      <dgm:spPr/>
    </dgm:pt>
    <dgm:pt modelId="{85BADF8F-1006-D943-A893-F213E21514AE}" type="pres">
      <dgm:prSet presAssocID="{9002796B-CFF1-FA4A-B465-3B9E982A5868}" presName="rootText3" presStyleLbl="asst2" presStyleIdx="0" presStyleCnt="5" custScaleX="118793">
        <dgm:presLayoutVars>
          <dgm:chPref val="3"/>
        </dgm:presLayoutVars>
      </dgm:prSet>
      <dgm:spPr/>
    </dgm:pt>
    <dgm:pt modelId="{C660B21E-B416-F645-BC8B-71EE4D6C1B82}" type="pres">
      <dgm:prSet presAssocID="{9002796B-CFF1-FA4A-B465-3B9E982A5868}" presName="rootConnector3" presStyleLbl="asst2" presStyleIdx="0" presStyleCnt="5"/>
      <dgm:spPr/>
    </dgm:pt>
    <dgm:pt modelId="{AFFC4663-E572-5F4C-A27F-A64CECCB1636}" type="pres">
      <dgm:prSet presAssocID="{9002796B-CFF1-FA4A-B465-3B9E982A5868}" presName="hierChild6" presStyleCnt="0"/>
      <dgm:spPr/>
    </dgm:pt>
    <dgm:pt modelId="{372F9628-9E50-2344-996B-92C9C19BD011}" type="pres">
      <dgm:prSet presAssocID="{9002796B-CFF1-FA4A-B465-3B9E982A5868}" presName="hierChild7" presStyleCnt="0"/>
      <dgm:spPr/>
    </dgm:pt>
    <dgm:pt modelId="{3203E070-3218-4E41-92C9-735A4BF74E58}" type="pres">
      <dgm:prSet presAssocID="{D6FC4C3F-C58F-E84C-8FE5-3A7CA4F92E78}" presName="Name111" presStyleLbl="parChTrans1D4" presStyleIdx="0" presStyleCnt="5"/>
      <dgm:spPr/>
    </dgm:pt>
    <dgm:pt modelId="{37667294-A341-AE41-A2A5-51F9DAD515E7}" type="pres">
      <dgm:prSet presAssocID="{E1C93A7C-DFB4-BD48-ABA6-5AFC4EAF0191}" presName="hierRoot3" presStyleCnt="0">
        <dgm:presLayoutVars>
          <dgm:hierBranch val="init"/>
        </dgm:presLayoutVars>
      </dgm:prSet>
      <dgm:spPr/>
    </dgm:pt>
    <dgm:pt modelId="{1D84AD9F-7285-B34C-B62A-FE473E207DFB}" type="pres">
      <dgm:prSet presAssocID="{E1C93A7C-DFB4-BD48-ABA6-5AFC4EAF0191}" presName="rootComposite3" presStyleCnt="0"/>
      <dgm:spPr/>
    </dgm:pt>
    <dgm:pt modelId="{46FBEC1E-2356-8E48-9ED7-0B97A6631446}" type="pres">
      <dgm:prSet presAssocID="{E1C93A7C-DFB4-BD48-ABA6-5AFC4EAF0191}" presName="rootText3" presStyleLbl="asst2" presStyleIdx="1" presStyleCnt="5" custLinFactNeighborY="0">
        <dgm:presLayoutVars>
          <dgm:chPref val="3"/>
        </dgm:presLayoutVars>
      </dgm:prSet>
      <dgm:spPr/>
    </dgm:pt>
    <dgm:pt modelId="{6156EFB4-EFEC-F943-9AC9-B5788F8EFE43}" type="pres">
      <dgm:prSet presAssocID="{E1C93A7C-DFB4-BD48-ABA6-5AFC4EAF0191}" presName="rootConnector3" presStyleLbl="asst2" presStyleIdx="1" presStyleCnt="5"/>
      <dgm:spPr/>
    </dgm:pt>
    <dgm:pt modelId="{ABD3F1BB-3345-074F-B585-76FD2174D759}" type="pres">
      <dgm:prSet presAssocID="{E1C93A7C-DFB4-BD48-ABA6-5AFC4EAF0191}" presName="hierChild6" presStyleCnt="0"/>
      <dgm:spPr/>
    </dgm:pt>
    <dgm:pt modelId="{CCA948A4-0E01-464E-AA8B-FFBBA7A29930}" type="pres">
      <dgm:prSet presAssocID="{E1C93A7C-DFB4-BD48-ABA6-5AFC4EAF0191}" presName="hierChild7" presStyleCnt="0"/>
      <dgm:spPr/>
    </dgm:pt>
    <dgm:pt modelId="{847C7D8F-612C-0C4E-9D51-23E3F391A3E1}" type="pres">
      <dgm:prSet presAssocID="{A83CBECC-32F7-CB4B-9812-8E2876234C7B}" presName="Name111" presStyleLbl="parChTrans1D4" presStyleIdx="1" presStyleCnt="5"/>
      <dgm:spPr/>
    </dgm:pt>
    <dgm:pt modelId="{7329CA60-9335-D048-A1C5-AF1946B9CABD}" type="pres">
      <dgm:prSet presAssocID="{8B97771B-CAE9-B041-8683-79C7905BB66A}" presName="hierRoot3" presStyleCnt="0">
        <dgm:presLayoutVars>
          <dgm:hierBranch val="init"/>
        </dgm:presLayoutVars>
      </dgm:prSet>
      <dgm:spPr/>
    </dgm:pt>
    <dgm:pt modelId="{E2207862-4610-9945-B387-872B3CA6AAFC}" type="pres">
      <dgm:prSet presAssocID="{8B97771B-CAE9-B041-8683-79C7905BB66A}" presName="rootComposite3" presStyleCnt="0"/>
      <dgm:spPr/>
    </dgm:pt>
    <dgm:pt modelId="{673AA779-B839-1745-B51F-9A8CEBA52592}" type="pres">
      <dgm:prSet presAssocID="{8B97771B-CAE9-B041-8683-79C7905BB66A}" presName="rootText3" presStyleLbl="asst2" presStyleIdx="2" presStyleCnt="5" custLinFactNeighborX="14259">
        <dgm:presLayoutVars>
          <dgm:chPref val="3"/>
        </dgm:presLayoutVars>
      </dgm:prSet>
      <dgm:spPr/>
    </dgm:pt>
    <dgm:pt modelId="{B632A75E-5FA0-9048-9D11-035086664762}" type="pres">
      <dgm:prSet presAssocID="{8B97771B-CAE9-B041-8683-79C7905BB66A}" presName="rootConnector3" presStyleLbl="asst2" presStyleIdx="2" presStyleCnt="5"/>
      <dgm:spPr/>
    </dgm:pt>
    <dgm:pt modelId="{045E7D22-E100-EF4B-85E2-56C9DE819AA8}" type="pres">
      <dgm:prSet presAssocID="{8B97771B-CAE9-B041-8683-79C7905BB66A}" presName="hierChild6" presStyleCnt="0"/>
      <dgm:spPr/>
    </dgm:pt>
    <dgm:pt modelId="{C8DCB1B3-3D0B-1C45-97B5-6C5263F65905}" type="pres">
      <dgm:prSet presAssocID="{8B97771B-CAE9-B041-8683-79C7905BB66A}" presName="hierChild7" presStyleCnt="0"/>
      <dgm:spPr/>
    </dgm:pt>
    <dgm:pt modelId="{476CDA4E-6A1A-FF4F-ABF3-D523EB88AEDB}" type="pres">
      <dgm:prSet presAssocID="{EA071B86-A052-F34B-AFC2-66698D3495CD}" presName="Name111" presStyleLbl="parChTrans1D4" presStyleIdx="2" presStyleCnt="5"/>
      <dgm:spPr/>
    </dgm:pt>
    <dgm:pt modelId="{6CB779FA-7932-C040-AB5A-6C849A0E6C5B}" type="pres">
      <dgm:prSet presAssocID="{C712F26D-0DD3-6841-8777-BE7F9C787054}" presName="hierRoot3" presStyleCnt="0">
        <dgm:presLayoutVars>
          <dgm:hierBranch val="init"/>
        </dgm:presLayoutVars>
      </dgm:prSet>
      <dgm:spPr/>
    </dgm:pt>
    <dgm:pt modelId="{40487D15-F581-EB47-B218-B9D6286E2212}" type="pres">
      <dgm:prSet presAssocID="{C712F26D-0DD3-6841-8777-BE7F9C787054}" presName="rootComposite3" presStyleCnt="0"/>
      <dgm:spPr/>
    </dgm:pt>
    <dgm:pt modelId="{88B30792-B6B2-FD45-862C-B1518441493C}" type="pres">
      <dgm:prSet presAssocID="{C712F26D-0DD3-6841-8777-BE7F9C787054}" presName="rootText3" presStyleLbl="asst2" presStyleIdx="3" presStyleCnt="5" custScaleX="102328">
        <dgm:presLayoutVars>
          <dgm:chPref val="3"/>
        </dgm:presLayoutVars>
      </dgm:prSet>
      <dgm:spPr/>
    </dgm:pt>
    <dgm:pt modelId="{BE6FE035-65D2-EF48-83EF-B2A626FD01AF}" type="pres">
      <dgm:prSet presAssocID="{C712F26D-0DD3-6841-8777-BE7F9C787054}" presName="rootConnector3" presStyleLbl="asst2" presStyleIdx="3" presStyleCnt="5"/>
      <dgm:spPr/>
    </dgm:pt>
    <dgm:pt modelId="{5A030699-6AEB-3A47-A8F2-305107357B1E}" type="pres">
      <dgm:prSet presAssocID="{C712F26D-0DD3-6841-8777-BE7F9C787054}" presName="hierChild6" presStyleCnt="0"/>
      <dgm:spPr/>
    </dgm:pt>
    <dgm:pt modelId="{C6F1CA8B-BF5E-CB4E-89CE-F9E807829B95}" type="pres">
      <dgm:prSet presAssocID="{C712F26D-0DD3-6841-8777-BE7F9C787054}" presName="hierChild7" presStyleCnt="0"/>
      <dgm:spPr/>
    </dgm:pt>
    <dgm:pt modelId="{FB92954E-C6E5-AC4A-B07F-01E490772011}" type="pres">
      <dgm:prSet presAssocID="{A1F27209-DC5E-DC4B-BD4C-CFAF651E65A9}" presName="Name111" presStyleLbl="parChTrans1D3" presStyleIdx="1" presStyleCnt="3"/>
      <dgm:spPr/>
    </dgm:pt>
    <dgm:pt modelId="{2EA7BE61-B9E1-B647-95F1-17753DBBDD1A}" type="pres">
      <dgm:prSet presAssocID="{EA7C504D-C92D-F94E-9E3E-9C8660DBE880}" presName="hierRoot3" presStyleCnt="0">
        <dgm:presLayoutVars>
          <dgm:hierBranch val="init"/>
        </dgm:presLayoutVars>
      </dgm:prSet>
      <dgm:spPr/>
    </dgm:pt>
    <dgm:pt modelId="{4A68B16B-7BF0-2143-A71F-35F908F5E586}" type="pres">
      <dgm:prSet presAssocID="{EA7C504D-C92D-F94E-9E3E-9C8660DBE880}" presName="rootComposite3" presStyleCnt="0"/>
      <dgm:spPr/>
    </dgm:pt>
    <dgm:pt modelId="{7B2A97B7-AFE7-2E46-8685-23C51CD91D4E}" type="pres">
      <dgm:prSet presAssocID="{EA7C504D-C92D-F94E-9E3E-9C8660DBE880}" presName="rootText3" presStyleLbl="asst2" presStyleIdx="4" presStyleCnt="5" custScaleX="131793" custLinFactNeighborX="-12881" custLinFactNeighborY="0">
        <dgm:presLayoutVars>
          <dgm:chPref val="3"/>
        </dgm:presLayoutVars>
      </dgm:prSet>
      <dgm:spPr/>
    </dgm:pt>
    <dgm:pt modelId="{023AA275-F222-1D4A-B9C1-D64B2614B8AD}" type="pres">
      <dgm:prSet presAssocID="{EA7C504D-C92D-F94E-9E3E-9C8660DBE880}" presName="rootConnector3" presStyleLbl="asst2" presStyleIdx="4" presStyleCnt="5"/>
      <dgm:spPr/>
    </dgm:pt>
    <dgm:pt modelId="{ED683F47-2820-9B42-8BD6-4DF522A9030C}" type="pres">
      <dgm:prSet presAssocID="{EA7C504D-C92D-F94E-9E3E-9C8660DBE880}" presName="hierChild6" presStyleCnt="0"/>
      <dgm:spPr/>
    </dgm:pt>
    <dgm:pt modelId="{F1531061-4142-364F-AD38-529F0DBFEA44}" type="pres">
      <dgm:prSet presAssocID="{EA7C504D-C92D-F94E-9E3E-9C8660DBE880}" presName="hierChild7" presStyleCnt="0"/>
      <dgm:spPr/>
    </dgm:pt>
    <dgm:pt modelId="{BCD5155C-C270-BE42-987F-CC414A396375}" type="pres">
      <dgm:prSet presAssocID="{081372AF-C9B2-444A-906B-9098BB8D1C3F}" presName="Name37" presStyleLbl="parChTrans1D2" presStyleIdx="1" presStyleCnt="2"/>
      <dgm:spPr/>
    </dgm:pt>
    <dgm:pt modelId="{94981EC1-DA78-5D41-868A-3F15FCB11734}" type="pres">
      <dgm:prSet presAssocID="{081B1724-D95E-1641-96EC-432A93EB6D2B}" presName="hierRoot2" presStyleCnt="0">
        <dgm:presLayoutVars>
          <dgm:hierBranch val="init"/>
        </dgm:presLayoutVars>
      </dgm:prSet>
      <dgm:spPr/>
    </dgm:pt>
    <dgm:pt modelId="{4F5C5825-AFC9-4C40-A43F-923530E5E044}" type="pres">
      <dgm:prSet presAssocID="{081B1724-D95E-1641-96EC-432A93EB6D2B}" presName="rootComposite" presStyleCnt="0"/>
      <dgm:spPr/>
    </dgm:pt>
    <dgm:pt modelId="{F6F0FB7E-70A0-9744-909B-DE900928CC36}" type="pres">
      <dgm:prSet presAssocID="{081B1724-D95E-1641-96EC-432A93EB6D2B}" presName="rootText" presStyleLbl="node2" presStyleIdx="1" presStyleCnt="2" custScaleX="206778">
        <dgm:presLayoutVars>
          <dgm:chPref val="3"/>
        </dgm:presLayoutVars>
      </dgm:prSet>
      <dgm:spPr/>
    </dgm:pt>
    <dgm:pt modelId="{E24C1D7C-C5BC-7945-8E46-1837D85D1BF8}" type="pres">
      <dgm:prSet presAssocID="{081B1724-D95E-1641-96EC-432A93EB6D2B}" presName="rootConnector" presStyleLbl="node2" presStyleIdx="1" presStyleCnt="2"/>
      <dgm:spPr/>
    </dgm:pt>
    <dgm:pt modelId="{344D8764-B27F-DB4B-A428-4C646BF4409E}" type="pres">
      <dgm:prSet presAssocID="{081B1724-D95E-1641-96EC-432A93EB6D2B}" presName="hierChild4" presStyleCnt="0"/>
      <dgm:spPr/>
    </dgm:pt>
    <dgm:pt modelId="{5DCC52BB-6701-C94A-B8C2-2906270E307A}" type="pres">
      <dgm:prSet presAssocID="{3B8B68DB-8C4B-0D4D-8022-E810A36BB946}" presName="Name37" presStyleLbl="parChTrans1D3" presStyleIdx="2" presStyleCnt="3"/>
      <dgm:spPr/>
    </dgm:pt>
    <dgm:pt modelId="{8F581576-050D-B74B-A8D6-709696CE910D}" type="pres">
      <dgm:prSet presAssocID="{F0FE4316-72EA-0D49-8EE0-3C06B7ACEE0B}" presName="hierRoot2" presStyleCnt="0">
        <dgm:presLayoutVars>
          <dgm:hierBranch val="init"/>
        </dgm:presLayoutVars>
      </dgm:prSet>
      <dgm:spPr/>
    </dgm:pt>
    <dgm:pt modelId="{215D23F8-DDB0-5A4D-AC1E-A14B065E28D4}" type="pres">
      <dgm:prSet presAssocID="{F0FE4316-72EA-0D49-8EE0-3C06B7ACEE0B}" presName="rootComposite" presStyleCnt="0"/>
      <dgm:spPr/>
    </dgm:pt>
    <dgm:pt modelId="{46F222E8-319F-EF45-9903-6C6DDC48A051}" type="pres">
      <dgm:prSet presAssocID="{F0FE4316-72EA-0D49-8EE0-3C06B7ACEE0B}" presName="rootText" presStyleLbl="node3" presStyleIdx="0" presStyleCnt="1" custScaleX="126397">
        <dgm:presLayoutVars>
          <dgm:chPref val="3"/>
        </dgm:presLayoutVars>
      </dgm:prSet>
      <dgm:spPr/>
    </dgm:pt>
    <dgm:pt modelId="{A25F710F-A11E-2B4B-8F67-A9DC86D30415}" type="pres">
      <dgm:prSet presAssocID="{F0FE4316-72EA-0D49-8EE0-3C06B7ACEE0B}" presName="rootConnector" presStyleLbl="node3" presStyleIdx="0" presStyleCnt="1"/>
      <dgm:spPr/>
    </dgm:pt>
    <dgm:pt modelId="{3D2BA79B-6528-1A42-A09B-55AE55D3D845}" type="pres">
      <dgm:prSet presAssocID="{F0FE4316-72EA-0D49-8EE0-3C06B7ACEE0B}" presName="hierChild4" presStyleCnt="0"/>
      <dgm:spPr/>
    </dgm:pt>
    <dgm:pt modelId="{335198E9-4580-1D4A-ADE0-775AF080947A}" type="pres">
      <dgm:prSet presAssocID="{F0FE4316-72EA-0D49-8EE0-3C06B7ACEE0B}" presName="hierChild5" presStyleCnt="0"/>
      <dgm:spPr/>
    </dgm:pt>
    <dgm:pt modelId="{4721A529-99E3-904A-BA30-E71C042FDE70}" type="pres">
      <dgm:prSet presAssocID="{AC54691B-D53F-9545-B0FA-5C691DDC2BE1}" presName="Name111" presStyleLbl="parChTrans1D4" presStyleIdx="3" presStyleCnt="5"/>
      <dgm:spPr/>
    </dgm:pt>
    <dgm:pt modelId="{BB943857-C2F0-B449-A09C-232E69522966}" type="pres">
      <dgm:prSet presAssocID="{1BB7E332-B81D-7346-9C1C-73D6D7CC82F0}" presName="hierRoot3" presStyleCnt="0">
        <dgm:presLayoutVars>
          <dgm:hierBranch val="init"/>
        </dgm:presLayoutVars>
      </dgm:prSet>
      <dgm:spPr/>
    </dgm:pt>
    <dgm:pt modelId="{14D7E71A-72B5-C240-95A2-00961992A38B}" type="pres">
      <dgm:prSet presAssocID="{1BB7E332-B81D-7346-9C1C-73D6D7CC82F0}" presName="rootComposite3" presStyleCnt="0"/>
      <dgm:spPr/>
    </dgm:pt>
    <dgm:pt modelId="{F720FCD0-A22B-4A48-A551-CCC5EB95DCCF}" type="pres">
      <dgm:prSet presAssocID="{1BB7E332-B81D-7346-9C1C-73D6D7CC82F0}" presName="rootText3" presStyleLbl="asst3" presStyleIdx="0" presStyleCnt="2">
        <dgm:presLayoutVars>
          <dgm:chPref val="3"/>
        </dgm:presLayoutVars>
      </dgm:prSet>
      <dgm:spPr/>
    </dgm:pt>
    <dgm:pt modelId="{16DEB884-559D-4447-BB61-6026423414B0}" type="pres">
      <dgm:prSet presAssocID="{1BB7E332-B81D-7346-9C1C-73D6D7CC82F0}" presName="rootConnector3" presStyleLbl="asst3" presStyleIdx="0" presStyleCnt="2"/>
      <dgm:spPr/>
    </dgm:pt>
    <dgm:pt modelId="{A09E98FF-15BC-344C-891E-49F1A71EE15B}" type="pres">
      <dgm:prSet presAssocID="{1BB7E332-B81D-7346-9C1C-73D6D7CC82F0}" presName="hierChild6" presStyleCnt="0"/>
      <dgm:spPr/>
    </dgm:pt>
    <dgm:pt modelId="{2CE9B075-0CCD-6C47-8F8C-A1F6500B3481}" type="pres">
      <dgm:prSet presAssocID="{1BB7E332-B81D-7346-9C1C-73D6D7CC82F0}" presName="hierChild7" presStyleCnt="0"/>
      <dgm:spPr/>
    </dgm:pt>
    <dgm:pt modelId="{4148947E-F872-DC44-A09A-0610354AA20C}" type="pres">
      <dgm:prSet presAssocID="{FE3A0C29-6B97-E943-890E-50EF11E75DDB}" presName="Name111" presStyleLbl="parChTrans1D4" presStyleIdx="4" presStyleCnt="5"/>
      <dgm:spPr/>
    </dgm:pt>
    <dgm:pt modelId="{1984DD3E-7B17-AF42-9F4B-E8F3D7EFE7D2}" type="pres">
      <dgm:prSet presAssocID="{D4546EFF-CDB2-8446-8FA0-21D393C8A625}" presName="hierRoot3" presStyleCnt="0">
        <dgm:presLayoutVars>
          <dgm:hierBranch val="init"/>
        </dgm:presLayoutVars>
      </dgm:prSet>
      <dgm:spPr/>
    </dgm:pt>
    <dgm:pt modelId="{C9850E13-C789-AE4C-B00D-0683AAFE0A52}" type="pres">
      <dgm:prSet presAssocID="{D4546EFF-CDB2-8446-8FA0-21D393C8A625}" presName="rootComposite3" presStyleCnt="0"/>
      <dgm:spPr/>
    </dgm:pt>
    <dgm:pt modelId="{4FF9289E-BA4A-5343-990C-62D0402259ED}" type="pres">
      <dgm:prSet presAssocID="{D4546EFF-CDB2-8446-8FA0-21D393C8A625}" presName="rootText3" presStyleLbl="asst3" presStyleIdx="1" presStyleCnt="2">
        <dgm:presLayoutVars>
          <dgm:chPref val="3"/>
        </dgm:presLayoutVars>
      </dgm:prSet>
      <dgm:spPr/>
    </dgm:pt>
    <dgm:pt modelId="{BE4665B3-7DA8-DB4E-88FE-768071B67E6E}" type="pres">
      <dgm:prSet presAssocID="{D4546EFF-CDB2-8446-8FA0-21D393C8A625}" presName="rootConnector3" presStyleLbl="asst3" presStyleIdx="1" presStyleCnt="2"/>
      <dgm:spPr/>
    </dgm:pt>
    <dgm:pt modelId="{ACE7E54B-CC06-674A-B12C-F0BA28AB8FCE}" type="pres">
      <dgm:prSet presAssocID="{D4546EFF-CDB2-8446-8FA0-21D393C8A625}" presName="hierChild6" presStyleCnt="0"/>
      <dgm:spPr/>
    </dgm:pt>
    <dgm:pt modelId="{CE8E3F02-B590-4344-B201-98CEF2F72B72}" type="pres">
      <dgm:prSet presAssocID="{D4546EFF-CDB2-8446-8FA0-21D393C8A625}" presName="hierChild7" presStyleCnt="0"/>
      <dgm:spPr/>
    </dgm:pt>
    <dgm:pt modelId="{693F58C7-74F6-2C48-BA03-126883EE9008}" type="pres">
      <dgm:prSet presAssocID="{081B1724-D95E-1641-96EC-432A93EB6D2B}" presName="hierChild5" presStyleCnt="0"/>
      <dgm:spPr/>
    </dgm:pt>
    <dgm:pt modelId="{00FC9261-0D1D-D642-9EF6-CAB2B49FCBDB}" type="pres">
      <dgm:prSet presAssocID="{94A93CB2-E3EA-B04F-AFD0-06B83E21F336}" presName="hierChild3" presStyleCnt="0"/>
      <dgm:spPr/>
    </dgm:pt>
  </dgm:ptLst>
  <dgm:cxnLst>
    <dgm:cxn modelId="{FE08DB03-C8D0-994C-A2AC-33DE3C5877F4}" type="presOf" srcId="{9002796B-CFF1-FA4A-B465-3B9E982A5868}" destId="{C660B21E-B416-F645-BC8B-71EE4D6C1B82}" srcOrd="1" destOrd="0" presId="urn:microsoft.com/office/officeart/2005/8/layout/orgChart1"/>
    <dgm:cxn modelId="{59D82717-9659-6140-8674-6A74BE7C52CF}" type="presOf" srcId="{FE3A0C29-6B97-E943-890E-50EF11E75DDB}" destId="{4148947E-F872-DC44-A09A-0610354AA20C}" srcOrd="0" destOrd="0" presId="urn:microsoft.com/office/officeart/2005/8/layout/orgChart1"/>
    <dgm:cxn modelId="{0780441A-7D24-5C4E-9037-1B8191BC9181}" type="presOf" srcId="{1BB7E332-B81D-7346-9C1C-73D6D7CC82F0}" destId="{16DEB884-559D-4447-BB61-6026423414B0}" srcOrd="1" destOrd="0" presId="urn:microsoft.com/office/officeart/2005/8/layout/orgChart1"/>
    <dgm:cxn modelId="{94FDA41F-63B5-FA46-81B5-41B12310E041}" type="presOf" srcId="{C712F26D-0DD3-6841-8777-BE7F9C787054}" destId="{BE6FE035-65D2-EF48-83EF-B2A626FD01AF}" srcOrd="1" destOrd="0" presId="urn:microsoft.com/office/officeart/2005/8/layout/orgChart1"/>
    <dgm:cxn modelId="{15595D20-A146-624F-B7FC-E9C752BAFD23}" type="presOf" srcId="{E1C93A7C-DFB4-BD48-ABA6-5AFC4EAF0191}" destId="{6156EFB4-EFEC-F943-9AC9-B5788F8EFE43}" srcOrd="1" destOrd="0" presId="urn:microsoft.com/office/officeart/2005/8/layout/orgChart1"/>
    <dgm:cxn modelId="{AC442121-0F5C-C649-A273-AC5560FEF8D0}" type="presOf" srcId="{466E33E0-ED88-284E-B2B9-BCE7FA9E39E0}" destId="{19DC3F0C-D909-9244-9E8D-59A070913EA6}" srcOrd="0" destOrd="0" presId="urn:microsoft.com/office/officeart/2005/8/layout/orgChart1"/>
    <dgm:cxn modelId="{09B0F940-713C-284C-A831-D8FCCDF34089}" type="presOf" srcId="{94A93CB2-E3EA-B04F-AFD0-06B83E21F336}" destId="{24FC433A-8D1E-7D41-8776-67A36EEB4ABA}" srcOrd="1" destOrd="0" presId="urn:microsoft.com/office/officeart/2005/8/layout/orgChart1"/>
    <dgm:cxn modelId="{484FB25B-486B-7B46-B463-7D5A53DCB028}" srcId="{9002796B-CFF1-FA4A-B465-3B9E982A5868}" destId="{E1C93A7C-DFB4-BD48-ABA6-5AFC4EAF0191}" srcOrd="0" destOrd="0" parTransId="{D6FC4C3F-C58F-E84C-8FE5-3A7CA4F92E78}" sibTransId="{B99CEE6A-8F6D-E341-92D7-3BD4092AFC61}"/>
    <dgm:cxn modelId="{AED1B461-07B6-5045-A2AE-F7C1278DFF69}" srcId="{B945E376-CD8D-8B4C-8E39-C5C9B067E09D}" destId="{EA7C504D-C92D-F94E-9E3E-9C8660DBE880}" srcOrd="1" destOrd="0" parTransId="{A1F27209-DC5E-DC4B-BD4C-CFAF651E65A9}" sibTransId="{1E5B3F0F-C6A0-1241-AEF2-23C8612310C1}"/>
    <dgm:cxn modelId="{B4D99064-F19C-E945-9B2B-24311DD5BC49}" srcId="{94A93CB2-E3EA-B04F-AFD0-06B83E21F336}" destId="{081B1724-D95E-1641-96EC-432A93EB6D2B}" srcOrd="1" destOrd="0" parTransId="{081372AF-C9B2-444A-906B-9098BB8D1C3F}" sibTransId="{4597EFB1-8AE1-F848-969C-DBFE9DE4EED1}"/>
    <dgm:cxn modelId="{3092476B-1B5E-FF47-8905-A95C615B6A96}" type="presOf" srcId="{081372AF-C9B2-444A-906B-9098BB8D1C3F}" destId="{BCD5155C-C270-BE42-987F-CC414A396375}" srcOrd="0" destOrd="0" presId="urn:microsoft.com/office/officeart/2005/8/layout/orgChart1"/>
    <dgm:cxn modelId="{F7A0536B-76A2-0A41-9D2B-15F9153A7F5A}" type="presOf" srcId="{B945E376-CD8D-8B4C-8E39-C5C9B067E09D}" destId="{344D1E59-A6A5-A044-AE0B-1B19C3351C3F}" srcOrd="0" destOrd="0" presId="urn:microsoft.com/office/officeart/2005/8/layout/orgChart1"/>
    <dgm:cxn modelId="{6F69CA6B-50FB-E344-BB72-1FD50AE3275D}" srcId="{F0FE4316-72EA-0D49-8EE0-3C06B7ACEE0B}" destId="{D4546EFF-CDB2-8446-8FA0-21D393C8A625}" srcOrd="1" destOrd="0" parTransId="{FE3A0C29-6B97-E943-890E-50EF11E75DDB}" sibTransId="{3D2BDA3B-1863-B54F-88C1-0037B9E5B923}"/>
    <dgm:cxn modelId="{0D374E6C-39B6-2C42-8CDF-C82289D700A0}" type="presOf" srcId="{EA071B86-A052-F34B-AFC2-66698D3495CD}" destId="{476CDA4E-6A1A-FF4F-ABF3-D523EB88AEDB}" srcOrd="0" destOrd="0" presId="urn:microsoft.com/office/officeart/2005/8/layout/orgChart1"/>
    <dgm:cxn modelId="{DAE7804E-C251-DD44-9DB8-DC3726878F6F}" type="presOf" srcId="{A1F27209-DC5E-DC4B-BD4C-CFAF651E65A9}" destId="{FB92954E-C6E5-AC4A-B07F-01E490772011}" srcOrd="0" destOrd="0" presId="urn:microsoft.com/office/officeart/2005/8/layout/orgChart1"/>
    <dgm:cxn modelId="{9510826E-4907-D744-BBC2-27F13F1D2FE2}" type="presOf" srcId="{EA7C504D-C92D-F94E-9E3E-9C8660DBE880}" destId="{7B2A97B7-AFE7-2E46-8685-23C51CD91D4E}" srcOrd="0" destOrd="0" presId="urn:microsoft.com/office/officeart/2005/8/layout/orgChart1"/>
    <dgm:cxn modelId="{7FB0C36E-A177-494F-BA99-B6A4B6DA50F8}" srcId="{081B1724-D95E-1641-96EC-432A93EB6D2B}" destId="{F0FE4316-72EA-0D49-8EE0-3C06B7ACEE0B}" srcOrd="0" destOrd="0" parTransId="{3B8B68DB-8C4B-0D4D-8022-E810A36BB946}" sibTransId="{0FDEA027-E1C6-0840-9A9F-387804CD4208}"/>
    <dgm:cxn modelId="{52CE0E51-029A-4546-BBAC-B1D0848203A7}" type="presOf" srcId="{B543C27F-8027-AB47-9852-C122E7DD7F70}" destId="{5DCE3034-0BFA-8B43-8B2E-1CB4B100743D}" srcOrd="0" destOrd="0" presId="urn:microsoft.com/office/officeart/2005/8/layout/orgChart1"/>
    <dgm:cxn modelId="{89AAB877-5A97-BC4A-9DB1-F858EA9F7A93}" srcId="{9002796B-CFF1-FA4A-B465-3B9E982A5868}" destId="{8B97771B-CAE9-B041-8683-79C7905BB66A}" srcOrd="1" destOrd="0" parTransId="{A83CBECC-32F7-CB4B-9812-8E2876234C7B}" sibTransId="{958EED35-3977-A742-8A61-67635A077B26}"/>
    <dgm:cxn modelId="{327C5259-7C90-204F-BB81-E20E8F55DE92}" srcId="{9002796B-CFF1-FA4A-B465-3B9E982A5868}" destId="{C712F26D-0DD3-6841-8777-BE7F9C787054}" srcOrd="2" destOrd="0" parTransId="{EA071B86-A052-F34B-AFC2-66698D3495CD}" sibTransId="{5AAC52CD-2CC9-9F41-A5DE-DD7AB1E5C9F7}"/>
    <dgm:cxn modelId="{8AE05D7A-6444-334A-AFA6-72AC2FD67724}" type="presOf" srcId="{EA7C504D-C92D-F94E-9E3E-9C8660DBE880}" destId="{023AA275-F222-1D4A-B9C1-D64B2614B8AD}" srcOrd="1" destOrd="0" presId="urn:microsoft.com/office/officeart/2005/8/layout/orgChart1"/>
    <dgm:cxn modelId="{DB8E9C8F-A8B9-4741-ABC3-D736FABC810C}" srcId="{B945E376-CD8D-8B4C-8E39-C5C9B067E09D}" destId="{9002796B-CFF1-FA4A-B465-3B9E982A5868}" srcOrd="0" destOrd="0" parTransId="{B543C27F-8027-AB47-9852-C122E7DD7F70}" sibTransId="{9E4D7F65-2DB2-294E-94CC-CE1FCEFB8769}"/>
    <dgm:cxn modelId="{FAC16F97-D535-9842-B340-5D0B7707EC08}" type="presOf" srcId="{D4546EFF-CDB2-8446-8FA0-21D393C8A625}" destId="{BE4665B3-7DA8-DB4E-88FE-768071B67E6E}" srcOrd="1" destOrd="0" presId="urn:microsoft.com/office/officeart/2005/8/layout/orgChart1"/>
    <dgm:cxn modelId="{3F6ADD9C-792F-964A-837F-B0263118DF7D}" type="presOf" srcId="{D4546EFF-CDB2-8446-8FA0-21D393C8A625}" destId="{4FF9289E-BA4A-5343-990C-62D0402259ED}" srcOrd="0" destOrd="0" presId="urn:microsoft.com/office/officeart/2005/8/layout/orgChart1"/>
    <dgm:cxn modelId="{FEC6B5A4-B32F-4841-A69C-951DE5ED3A78}" type="presOf" srcId="{1BB7E332-B81D-7346-9C1C-73D6D7CC82F0}" destId="{F720FCD0-A22B-4A48-A551-CCC5EB95DCCF}" srcOrd="0" destOrd="0" presId="urn:microsoft.com/office/officeart/2005/8/layout/orgChart1"/>
    <dgm:cxn modelId="{3D5DACA6-55D7-5A4C-9A75-9C4E2D6CCD3E}" type="presOf" srcId="{F0FE4316-72EA-0D49-8EE0-3C06B7ACEE0B}" destId="{A25F710F-A11E-2B4B-8F67-A9DC86D30415}" srcOrd="1" destOrd="0" presId="urn:microsoft.com/office/officeart/2005/8/layout/orgChart1"/>
    <dgm:cxn modelId="{4A713EAA-E177-014D-B277-7B615CA75653}" type="presOf" srcId="{9002796B-CFF1-FA4A-B465-3B9E982A5868}" destId="{85BADF8F-1006-D943-A893-F213E21514AE}" srcOrd="0" destOrd="0" presId="urn:microsoft.com/office/officeart/2005/8/layout/orgChart1"/>
    <dgm:cxn modelId="{72B938AC-274E-9C47-A632-EC49D6884A84}" type="presOf" srcId="{C712F26D-0DD3-6841-8777-BE7F9C787054}" destId="{88B30792-B6B2-FD45-862C-B1518441493C}" srcOrd="0" destOrd="0" presId="urn:microsoft.com/office/officeart/2005/8/layout/orgChart1"/>
    <dgm:cxn modelId="{9E8425B4-41F9-2A4F-AB56-249E04BE1163}" srcId="{94A93CB2-E3EA-B04F-AFD0-06B83E21F336}" destId="{B945E376-CD8D-8B4C-8E39-C5C9B067E09D}" srcOrd="0" destOrd="0" parTransId="{8BF85599-6C3F-3D49-8A45-5E83A149026D}" sibTransId="{6071C480-5F66-8C48-8A18-B66C7921DB4E}"/>
    <dgm:cxn modelId="{881B1CB5-9C72-674E-9FAC-2CE60D3DCEDC}" type="presOf" srcId="{D6FC4C3F-C58F-E84C-8FE5-3A7CA4F92E78}" destId="{3203E070-3218-4E41-92C9-735A4BF74E58}" srcOrd="0" destOrd="0" presId="urn:microsoft.com/office/officeart/2005/8/layout/orgChart1"/>
    <dgm:cxn modelId="{9BBA35BB-E501-6641-9327-92AFABFCB967}" type="presOf" srcId="{B945E376-CD8D-8B4C-8E39-C5C9B067E09D}" destId="{2CD71893-0BBF-2940-97CA-9EEAFB5710E3}" srcOrd="1" destOrd="0" presId="urn:microsoft.com/office/officeart/2005/8/layout/orgChart1"/>
    <dgm:cxn modelId="{9F11B6C8-56FB-5A4B-AE14-D633C12E3D38}" type="presOf" srcId="{081B1724-D95E-1641-96EC-432A93EB6D2B}" destId="{E24C1D7C-C5BC-7945-8E46-1837D85D1BF8}" srcOrd="1" destOrd="0" presId="urn:microsoft.com/office/officeart/2005/8/layout/orgChart1"/>
    <dgm:cxn modelId="{7DFF75CE-CA87-B148-B08D-32C3A65678F9}" type="presOf" srcId="{8BF85599-6C3F-3D49-8A45-5E83A149026D}" destId="{E1667FC0-0123-EE44-977D-3045BC57F3E8}" srcOrd="0" destOrd="0" presId="urn:microsoft.com/office/officeart/2005/8/layout/orgChart1"/>
    <dgm:cxn modelId="{ED58CBD3-EB45-9F40-AAC4-BEC9FF87D441}" type="presOf" srcId="{8B97771B-CAE9-B041-8683-79C7905BB66A}" destId="{673AA779-B839-1745-B51F-9A8CEBA52592}" srcOrd="0" destOrd="0" presId="urn:microsoft.com/office/officeart/2005/8/layout/orgChart1"/>
    <dgm:cxn modelId="{81A207D4-0CD6-BA42-9E72-263A86C1D5DA}" type="presOf" srcId="{081B1724-D95E-1641-96EC-432A93EB6D2B}" destId="{F6F0FB7E-70A0-9744-909B-DE900928CC36}" srcOrd="0" destOrd="0" presId="urn:microsoft.com/office/officeart/2005/8/layout/orgChart1"/>
    <dgm:cxn modelId="{C45E69DD-2D1D-D643-B0A3-D7D656B951B4}" srcId="{F0FE4316-72EA-0D49-8EE0-3C06B7ACEE0B}" destId="{1BB7E332-B81D-7346-9C1C-73D6D7CC82F0}" srcOrd="0" destOrd="0" parTransId="{AC54691B-D53F-9545-B0FA-5C691DDC2BE1}" sibTransId="{1B039054-A83B-B840-94F5-EFE361669F56}"/>
    <dgm:cxn modelId="{B402D1DD-324E-4745-9ECA-5E843FFCEA0B}" type="presOf" srcId="{E1C93A7C-DFB4-BD48-ABA6-5AFC4EAF0191}" destId="{46FBEC1E-2356-8E48-9ED7-0B97A6631446}" srcOrd="0" destOrd="0" presId="urn:microsoft.com/office/officeart/2005/8/layout/orgChart1"/>
    <dgm:cxn modelId="{11C2BAE3-CC54-F141-8EC6-8AC8173AD5F6}" srcId="{466E33E0-ED88-284E-B2B9-BCE7FA9E39E0}" destId="{94A93CB2-E3EA-B04F-AFD0-06B83E21F336}" srcOrd="0" destOrd="0" parTransId="{21CFF68E-CC85-994A-890B-77AF3CE97891}" sibTransId="{D0CC8EF9-81CE-7040-9298-894F37D835EF}"/>
    <dgm:cxn modelId="{DD5E06EB-24E4-C64E-AA9F-8F177B9269E3}" type="presOf" srcId="{3B8B68DB-8C4B-0D4D-8022-E810A36BB946}" destId="{5DCC52BB-6701-C94A-B8C2-2906270E307A}" srcOrd="0" destOrd="0" presId="urn:microsoft.com/office/officeart/2005/8/layout/orgChart1"/>
    <dgm:cxn modelId="{F2001EEB-B5D6-CC4B-9F94-E328489CB76F}" type="presOf" srcId="{F0FE4316-72EA-0D49-8EE0-3C06B7ACEE0B}" destId="{46F222E8-319F-EF45-9903-6C6DDC48A051}" srcOrd="0" destOrd="0" presId="urn:microsoft.com/office/officeart/2005/8/layout/orgChart1"/>
    <dgm:cxn modelId="{7A78FBF0-0558-1B4B-B040-AF6D8F4AACB0}" type="presOf" srcId="{8B97771B-CAE9-B041-8683-79C7905BB66A}" destId="{B632A75E-5FA0-9048-9D11-035086664762}" srcOrd="1" destOrd="0" presId="urn:microsoft.com/office/officeart/2005/8/layout/orgChart1"/>
    <dgm:cxn modelId="{865CA7F6-5708-1243-9CDF-F7B8AF371A8B}" type="presOf" srcId="{94A93CB2-E3EA-B04F-AFD0-06B83E21F336}" destId="{9D8B7AB3-FF8A-564B-8519-C4682F5E2FDA}" srcOrd="0" destOrd="0" presId="urn:microsoft.com/office/officeart/2005/8/layout/orgChart1"/>
    <dgm:cxn modelId="{9EE1C2F6-8F86-024D-8FC1-EDBA87D9C48F}" type="presOf" srcId="{AC54691B-D53F-9545-B0FA-5C691DDC2BE1}" destId="{4721A529-99E3-904A-BA30-E71C042FDE70}" srcOrd="0" destOrd="0" presId="urn:microsoft.com/office/officeart/2005/8/layout/orgChart1"/>
    <dgm:cxn modelId="{7D94CBFC-5CE1-2143-A367-3E691633D181}" type="presOf" srcId="{A83CBECC-32F7-CB4B-9812-8E2876234C7B}" destId="{847C7D8F-612C-0C4E-9D51-23E3F391A3E1}" srcOrd="0" destOrd="0" presId="urn:microsoft.com/office/officeart/2005/8/layout/orgChart1"/>
    <dgm:cxn modelId="{9F8D96B7-0E4F-DC45-862E-B5F513421D89}" type="presParOf" srcId="{19DC3F0C-D909-9244-9E8D-59A070913EA6}" destId="{8E3DC9D6-20FB-1B47-AC83-7677E2E88E82}" srcOrd="0" destOrd="0" presId="urn:microsoft.com/office/officeart/2005/8/layout/orgChart1"/>
    <dgm:cxn modelId="{3B3E170A-79E1-3D40-A195-BD5C821BE3F4}" type="presParOf" srcId="{8E3DC9D6-20FB-1B47-AC83-7677E2E88E82}" destId="{D1C3A3EB-9252-474A-A95C-DA1E2B76E3DE}" srcOrd="0" destOrd="0" presId="urn:microsoft.com/office/officeart/2005/8/layout/orgChart1"/>
    <dgm:cxn modelId="{4F743FB0-C32E-B145-BCB3-D169CE2CC4E8}" type="presParOf" srcId="{D1C3A3EB-9252-474A-A95C-DA1E2B76E3DE}" destId="{9D8B7AB3-FF8A-564B-8519-C4682F5E2FDA}" srcOrd="0" destOrd="0" presId="urn:microsoft.com/office/officeart/2005/8/layout/orgChart1"/>
    <dgm:cxn modelId="{614E1386-4097-A64C-9DD1-DC532FFC9B9E}" type="presParOf" srcId="{D1C3A3EB-9252-474A-A95C-DA1E2B76E3DE}" destId="{24FC433A-8D1E-7D41-8776-67A36EEB4ABA}" srcOrd="1" destOrd="0" presId="urn:microsoft.com/office/officeart/2005/8/layout/orgChart1"/>
    <dgm:cxn modelId="{6DFABB0B-4424-A047-8949-AF32B126C87F}" type="presParOf" srcId="{8E3DC9D6-20FB-1B47-AC83-7677E2E88E82}" destId="{CF608F02-CFE8-C547-8275-7ECAD6385097}" srcOrd="1" destOrd="0" presId="urn:microsoft.com/office/officeart/2005/8/layout/orgChart1"/>
    <dgm:cxn modelId="{5D7EFE75-6235-364C-A587-571061662647}" type="presParOf" srcId="{CF608F02-CFE8-C547-8275-7ECAD6385097}" destId="{E1667FC0-0123-EE44-977D-3045BC57F3E8}" srcOrd="0" destOrd="0" presId="urn:microsoft.com/office/officeart/2005/8/layout/orgChart1"/>
    <dgm:cxn modelId="{3A500D70-24A3-9B41-B020-92AF7A59B405}" type="presParOf" srcId="{CF608F02-CFE8-C547-8275-7ECAD6385097}" destId="{EF9A0297-A830-9346-A1EF-9E52C1A5AF18}" srcOrd="1" destOrd="0" presId="urn:microsoft.com/office/officeart/2005/8/layout/orgChart1"/>
    <dgm:cxn modelId="{D3F0E2C1-4E74-7E49-8359-571AC88B280B}" type="presParOf" srcId="{EF9A0297-A830-9346-A1EF-9E52C1A5AF18}" destId="{FD74EE75-36F5-CA43-BCA0-2231AAFEFF96}" srcOrd="0" destOrd="0" presId="urn:microsoft.com/office/officeart/2005/8/layout/orgChart1"/>
    <dgm:cxn modelId="{00DED5D4-645F-0547-A631-141A68E03540}" type="presParOf" srcId="{FD74EE75-36F5-CA43-BCA0-2231AAFEFF96}" destId="{344D1E59-A6A5-A044-AE0B-1B19C3351C3F}" srcOrd="0" destOrd="0" presId="urn:microsoft.com/office/officeart/2005/8/layout/orgChart1"/>
    <dgm:cxn modelId="{80248BEA-C073-9D42-AEBF-E07A6B3350F5}" type="presParOf" srcId="{FD74EE75-36F5-CA43-BCA0-2231AAFEFF96}" destId="{2CD71893-0BBF-2940-97CA-9EEAFB5710E3}" srcOrd="1" destOrd="0" presId="urn:microsoft.com/office/officeart/2005/8/layout/orgChart1"/>
    <dgm:cxn modelId="{2D56018A-7212-2144-BBBA-64326221D5F5}" type="presParOf" srcId="{EF9A0297-A830-9346-A1EF-9E52C1A5AF18}" destId="{8BBA77CD-C421-344C-B14C-7DADBA6028C1}" srcOrd="1" destOrd="0" presId="urn:microsoft.com/office/officeart/2005/8/layout/orgChart1"/>
    <dgm:cxn modelId="{5B8C1709-BB03-B04D-93BA-A0492F8182DE}" type="presParOf" srcId="{EF9A0297-A830-9346-A1EF-9E52C1A5AF18}" destId="{AA737038-F775-2649-90C2-FE908CDBB1D9}" srcOrd="2" destOrd="0" presId="urn:microsoft.com/office/officeart/2005/8/layout/orgChart1"/>
    <dgm:cxn modelId="{86FB48A2-4B2A-1347-A048-1E8A6F471E39}" type="presParOf" srcId="{AA737038-F775-2649-90C2-FE908CDBB1D9}" destId="{5DCE3034-0BFA-8B43-8B2E-1CB4B100743D}" srcOrd="0" destOrd="0" presId="urn:microsoft.com/office/officeart/2005/8/layout/orgChart1"/>
    <dgm:cxn modelId="{0DEBE010-FB78-984D-AB67-CE2957B58DA2}" type="presParOf" srcId="{AA737038-F775-2649-90C2-FE908CDBB1D9}" destId="{24A3D3ED-9768-324E-91D6-8CC6872FE69A}" srcOrd="1" destOrd="0" presId="urn:microsoft.com/office/officeart/2005/8/layout/orgChart1"/>
    <dgm:cxn modelId="{8122688C-3D66-864F-9642-E259FD8745C4}" type="presParOf" srcId="{24A3D3ED-9768-324E-91D6-8CC6872FE69A}" destId="{2B748826-723A-8348-A316-772E4F7BE082}" srcOrd="0" destOrd="0" presId="urn:microsoft.com/office/officeart/2005/8/layout/orgChart1"/>
    <dgm:cxn modelId="{8DDCE8B6-C08C-DB43-960B-CF4061FDC22C}" type="presParOf" srcId="{2B748826-723A-8348-A316-772E4F7BE082}" destId="{85BADF8F-1006-D943-A893-F213E21514AE}" srcOrd="0" destOrd="0" presId="urn:microsoft.com/office/officeart/2005/8/layout/orgChart1"/>
    <dgm:cxn modelId="{9B628109-72CC-AF49-A697-904A765C358D}" type="presParOf" srcId="{2B748826-723A-8348-A316-772E4F7BE082}" destId="{C660B21E-B416-F645-BC8B-71EE4D6C1B82}" srcOrd="1" destOrd="0" presId="urn:microsoft.com/office/officeart/2005/8/layout/orgChart1"/>
    <dgm:cxn modelId="{88E6DD51-AFC8-1646-B700-79A4B1764D25}" type="presParOf" srcId="{24A3D3ED-9768-324E-91D6-8CC6872FE69A}" destId="{AFFC4663-E572-5F4C-A27F-A64CECCB1636}" srcOrd="1" destOrd="0" presId="urn:microsoft.com/office/officeart/2005/8/layout/orgChart1"/>
    <dgm:cxn modelId="{B84E6E77-9D0F-8546-813A-80FE065C530C}" type="presParOf" srcId="{24A3D3ED-9768-324E-91D6-8CC6872FE69A}" destId="{372F9628-9E50-2344-996B-92C9C19BD011}" srcOrd="2" destOrd="0" presId="urn:microsoft.com/office/officeart/2005/8/layout/orgChart1"/>
    <dgm:cxn modelId="{F371ED0F-9156-A145-9555-56E6668BBDD6}" type="presParOf" srcId="{372F9628-9E50-2344-996B-92C9C19BD011}" destId="{3203E070-3218-4E41-92C9-735A4BF74E58}" srcOrd="0" destOrd="0" presId="urn:microsoft.com/office/officeart/2005/8/layout/orgChart1"/>
    <dgm:cxn modelId="{902684E1-789A-6845-B594-83DBE6AE05B3}" type="presParOf" srcId="{372F9628-9E50-2344-996B-92C9C19BD011}" destId="{37667294-A341-AE41-A2A5-51F9DAD515E7}" srcOrd="1" destOrd="0" presId="urn:microsoft.com/office/officeart/2005/8/layout/orgChart1"/>
    <dgm:cxn modelId="{399952F3-F016-624D-8102-0153D0ED3D43}" type="presParOf" srcId="{37667294-A341-AE41-A2A5-51F9DAD515E7}" destId="{1D84AD9F-7285-B34C-B62A-FE473E207DFB}" srcOrd="0" destOrd="0" presId="urn:microsoft.com/office/officeart/2005/8/layout/orgChart1"/>
    <dgm:cxn modelId="{754D39BF-B71B-DF4E-98AE-D6563E310FE2}" type="presParOf" srcId="{1D84AD9F-7285-B34C-B62A-FE473E207DFB}" destId="{46FBEC1E-2356-8E48-9ED7-0B97A6631446}" srcOrd="0" destOrd="0" presId="urn:microsoft.com/office/officeart/2005/8/layout/orgChart1"/>
    <dgm:cxn modelId="{7C2475BE-8D3D-B346-AE23-699B43290D20}" type="presParOf" srcId="{1D84AD9F-7285-B34C-B62A-FE473E207DFB}" destId="{6156EFB4-EFEC-F943-9AC9-B5788F8EFE43}" srcOrd="1" destOrd="0" presId="urn:microsoft.com/office/officeart/2005/8/layout/orgChart1"/>
    <dgm:cxn modelId="{FC04C63F-AFCA-4347-8DB0-219E8B6A03CF}" type="presParOf" srcId="{37667294-A341-AE41-A2A5-51F9DAD515E7}" destId="{ABD3F1BB-3345-074F-B585-76FD2174D759}" srcOrd="1" destOrd="0" presId="urn:microsoft.com/office/officeart/2005/8/layout/orgChart1"/>
    <dgm:cxn modelId="{F0440E43-C3A9-D244-B797-F8A3B7388C1B}" type="presParOf" srcId="{37667294-A341-AE41-A2A5-51F9DAD515E7}" destId="{CCA948A4-0E01-464E-AA8B-FFBBA7A29930}" srcOrd="2" destOrd="0" presId="urn:microsoft.com/office/officeart/2005/8/layout/orgChart1"/>
    <dgm:cxn modelId="{6B4F46D8-3006-A24C-8D89-2024BA328BA1}" type="presParOf" srcId="{372F9628-9E50-2344-996B-92C9C19BD011}" destId="{847C7D8F-612C-0C4E-9D51-23E3F391A3E1}" srcOrd="2" destOrd="0" presId="urn:microsoft.com/office/officeart/2005/8/layout/orgChart1"/>
    <dgm:cxn modelId="{A2536769-075D-6E41-A715-F7F082A885FD}" type="presParOf" srcId="{372F9628-9E50-2344-996B-92C9C19BD011}" destId="{7329CA60-9335-D048-A1C5-AF1946B9CABD}" srcOrd="3" destOrd="0" presId="urn:microsoft.com/office/officeart/2005/8/layout/orgChart1"/>
    <dgm:cxn modelId="{32127672-2B45-1947-BE67-6D229DE4B328}" type="presParOf" srcId="{7329CA60-9335-D048-A1C5-AF1946B9CABD}" destId="{E2207862-4610-9945-B387-872B3CA6AAFC}" srcOrd="0" destOrd="0" presId="urn:microsoft.com/office/officeart/2005/8/layout/orgChart1"/>
    <dgm:cxn modelId="{ACAFBF0F-59B6-9844-A674-4BD638459E96}" type="presParOf" srcId="{E2207862-4610-9945-B387-872B3CA6AAFC}" destId="{673AA779-B839-1745-B51F-9A8CEBA52592}" srcOrd="0" destOrd="0" presId="urn:microsoft.com/office/officeart/2005/8/layout/orgChart1"/>
    <dgm:cxn modelId="{49D36EBF-FDF6-AD4F-9233-923362790B44}" type="presParOf" srcId="{E2207862-4610-9945-B387-872B3CA6AAFC}" destId="{B632A75E-5FA0-9048-9D11-035086664762}" srcOrd="1" destOrd="0" presId="urn:microsoft.com/office/officeart/2005/8/layout/orgChart1"/>
    <dgm:cxn modelId="{EAE7E907-DC85-C544-9923-CC00A62B8365}" type="presParOf" srcId="{7329CA60-9335-D048-A1C5-AF1946B9CABD}" destId="{045E7D22-E100-EF4B-85E2-56C9DE819AA8}" srcOrd="1" destOrd="0" presId="urn:microsoft.com/office/officeart/2005/8/layout/orgChart1"/>
    <dgm:cxn modelId="{2F4DB725-15BB-5E4F-BC88-56E9E1DA2352}" type="presParOf" srcId="{7329CA60-9335-D048-A1C5-AF1946B9CABD}" destId="{C8DCB1B3-3D0B-1C45-97B5-6C5263F65905}" srcOrd="2" destOrd="0" presId="urn:microsoft.com/office/officeart/2005/8/layout/orgChart1"/>
    <dgm:cxn modelId="{F7EE500C-BF48-2B44-B6C8-13533E1EB28D}" type="presParOf" srcId="{372F9628-9E50-2344-996B-92C9C19BD011}" destId="{476CDA4E-6A1A-FF4F-ABF3-D523EB88AEDB}" srcOrd="4" destOrd="0" presId="urn:microsoft.com/office/officeart/2005/8/layout/orgChart1"/>
    <dgm:cxn modelId="{1E924337-DC17-C44B-8AB6-7F3D7892A7F2}" type="presParOf" srcId="{372F9628-9E50-2344-996B-92C9C19BD011}" destId="{6CB779FA-7932-C040-AB5A-6C849A0E6C5B}" srcOrd="5" destOrd="0" presId="urn:microsoft.com/office/officeart/2005/8/layout/orgChart1"/>
    <dgm:cxn modelId="{65ECF671-C3DC-584A-B17B-13AAFD6FC608}" type="presParOf" srcId="{6CB779FA-7932-C040-AB5A-6C849A0E6C5B}" destId="{40487D15-F581-EB47-B218-B9D6286E2212}" srcOrd="0" destOrd="0" presId="urn:microsoft.com/office/officeart/2005/8/layout/orgChart1"/>
    <dgm:cxn modelId="{B9AAC2D8-9538-134B-81AD-EC8023311309}" type="presParOf" srcId="{40487D15-F581-EB47-B218-B9D6286E2212}" destId="{88B30792-B6B2-FD45-862C-B1518441493C}" srcOrd="0" destOrd="0" presId="urn:microsoft.com/office/officeart/2005/8/layout/orgChart1"/>
    <dgm:cxn modelId="{F639C2DE-D0F0-9245-9844-25BE43254EE9}" type="presParOf" srcId="{40487D15-F581-EB47-B218-B9D6286E2212}" destId="{BE6FE035-65D2-EF48-83EF-B2A626FD01AF}" srcOrd="1" destOrd="0" presId="urn:microsoft.com/office/officeart/2005/8/layout/orgChart1"/>
    <dgm:cxn modelId="{4D66B6A0-25EF-3B46-ABB8-07671F5B8546}" type="presParOf" srcId="{6CB779FA-7932-C040-AB5A-6C849A0E6C5B}" destId="{5A030699-6AEB-3A47-A8F2-305107357B1E}" srcOrd="1" destOrd="0" presId="urn:microsoft.com/office/officeart/2005/8/layout/orgChart1"/>
    <dgm:cxn modelId="{C0847FE5-73FD-4349-A1E3-63D647B835A3}" type="presParOf" srcId="{6CB779FA-7932-C040-AB5A-6C849A0E6C5B}" destId="{C6F1CA8B-BF5E-CB4E-89CE-F9E807829B95}" srcOrd="2" destOrd="0" presId="urn:microsoft.com/office/officeart/2005/8/layout/orgChart1"/>
    <dgm:cxn modelId="{5D31DE5D-78B6-7E40-B6DA-850C5E42439D}" type="presParOf" srcId="{AA737038-F775-2649-90C2-FE908CDBB1D9}" destId="{FB92954E-C6E5-AC4A-B07F-01E490772011}" srcOrd="2" destOrd="0" presId="urn:microsoft.com/office/officeart/2005/8/layout/orgChart1"/>
    <dgm:cxn modelId="{FBFEB16B-5864-FA46-808D-67773F62E0C6}" type="presParOf" srcId="{AA737038-F775-2649-90C2-FE908CDBB1D9}" destId="{2EA7BE61-B9E1-B647-95F1-17753DBBDD1A}" srcOrd="3" destOrd="0" presId="urn:microsoft.com/office/officeart/2005/8/layout/orgChart1"/>
    <dgm:cxn modelId="{3CAFF0CB-7BBC-9B4C-9964-1FE3DE42CCDA}" type="presParOf" srcId="{2EA7BE61-B9E1-B647-95F1-17753DBBDD1A}" destId="{4A68B16B-7BF0-2143-A71F-35F908F5E586}" srcOrd="0" destOrd="0" presId="urn:microsoft.com/office/officeart/2005/8/layout/orgChart1"/>
    <dgm:cxn modelId="{80254903-D27C-BB4D-96F2-F20D2E8A6334}" type="presParOf" srcId="{4A68B16B-7BF0-2143-A71F-35F908F5E586}" destId="{7B2A97B7-AFE7-2E46-8685-23C51CD91D4E}" srcOrd="0" destOrd="0" presId="urn:microsoft.com/office/officeart/2005/8/layout/orgChart1"/>
    <dgm:cxn modelId="{E6B88605-78AE-854B-8C92-6A87CAC8A471}" type="presParOf" srcId="{4A68B16B-7BF0-2143-A71F-35F908F5E586}" destId="{023AA275-F222-1D4A-B9C1-D64B2614B8AD}" srcOrd="1" destOrd="0" presId="urn:microsoft.com/office/officeart/2005/8/layout/orgChart1"/>
    <dgm:cxn modelId="{0BD9EA9D-206E-2E42-976C-954524C8FABA}" type="presParOf" srcId="{2EA7BE61-B9E1-B647-95F1-17753DBBDD1A}" destId="{ED683F47-2820-9B42-8BD6-4DF522A9030C}" srcOrd="1" destOrd="0" presId="urn:microsoft.com/office/officeart/2005/8/layout/orgChart1"/>
    <dgm:cxn modelId="{64238113-17F9-8B49-8443-52F9ABCD052E}" type="presParOf" srcId="{2EA7BE61-B9E1-B647-95F1-17753DBBDD1A}" destId="{F1531061-4142-364F-AD38-529F0DBFEA44}" srcOrd="2" destOrd="0" presId="urn:microsoft.com/office/officeart/2005/8/layout/orgChart1"/>
    <dgm:cxn modelId="{42A9845C-136D-0544-9843-D1EBF4D8117B}" type="presParOf" srcId="{CF608F02-CFE8-C547-8275-7ECAD6385097}" destId="{BCD5155C-C270-BE42-987F-CC414A396375}" srcOrd="2" destOrd="0" presId="urn:microsoft.com/office/officeart/2005/8/layout/orgChart1"/>
    <dgm:cxn modelId="{E87217A7-58C8-514C-AA90-7A13527E2B60}" type="presParOf" srcId="{CF608F02-CFE8-C547-8275-7ECAD6385097}" destId="{94981EC1-DA78-5D41-868A-3F15FCB11734}" srcOrd="3" destOrd="0" presId="urn:microsoft.com/office/officeart/2005/8/layout/orgChart1"/>
    <dgm:cxn modelId="{5C867F9A-CE33-A445-8FDE-1CED9F844486}" type="presParOf" srcId="{94981EC1-DA78-5D41-868A-3F15FCB11734}" destId="{4F5C5825-AFC9-4C40-A43F-923530E5E044}" srcOrd="0" destOrd="0" presId="urn:microsoft.com/office/officeart/2005/8/layout/orgChart1"/>
    <dgm:cxn modelId="{5128AC6F-9A52-6748-93EC-90C0AD5C0F10}" type="presParOf" srcId="{4F5C5825-AFC9-4C40-A43F-923530E5E044}" destId="{F6F0FB7E-70A0-9744-909B-DE900928CC36}" srcOrd="0" destOrd="0" presId="urn:microsoft.com/office/officeart/2005/8/layout/orgChart1"/>
    <dgm:cxn modelId="{39CF2702-E060-B14B-98AC-17B734377D8F}" type="presParOf" srcId="{4F5C5825-AFC9-4C40-A43F-923530E5E044}" destId="{E24C1D7C-C5BC-7945-8E46-1837D85D1BF8}" srcOrd="1" destOrd="0" presId="urn:microsoft.com/office/officeart/2005/8/layout/orgChart1"/>
    <dgm:cxn modelId="{2D9F81FD-1112-684E-93E8-142E55066824}" type="presParOf" srcId="{94981EC1-DA78-5D41-868A-3F15FCB11734}" destId="{344D8764-B27F-DB4B-A428-4C646BF4409E}" srcOrd="1" destOrd="0" presId="urn:microsoft.com/office/officeart/2005/8/layout/orgChart1"/>
    <dgm:cxn modelId="{A8EFF2B6-0E7E-A741-ACC4-6BFB3A9FF3FF}" type="presParOf" srcId="{344D8764-B27F-DB4B-A428-4C646BF4409E}" destId="{5DCC52BB-6701-C94A-B8C2-2906270E307A}" srcOrd="0" destOrd="0" presId="urn:microsoft.com/office/officeart/2005/8/layout/orgChart1"/>
    <dgm:cxn modelId="{680E7412-BC12-0943-B91F-452B5555C732}" type="presParOf" srcId="{344D8764-B27F-DB4B-A428-4C646BF4409E}" destId="{8F581576-050D-B74B-A8D6-709696CE910D}" srcOrd="1" destOrd="0" presId="urn:microsoft.com/office/officeart/2005/8/layout/orgChart1"/>
    <dgm:cxn modelId="{84B99EFD-95DF-114E-9D54-DF7582CF7F9C}" type="presParOf" srcId="{8F581576-050D-B74B-A8D6-709696CE910D}" destId="{215D23F8-DDB0-5A4D-AC1E-A14B065E28D4}" srcOrd="0" destOrd="0" presId="urn:microsoft.com/office/officeart/2005/8/layout/orgChart1"/>
    <dgm:cxn modelId="{B8BB4311-5A7A-914D-A46D-91B66A07D545}" type="presParOf" srcId="{215D23F8-DDB0-5A4D-AC1E-A14B065E28D4}" destId="{46F222E8-319F-EF45-9903-6C6DDC48A051}" srcOrd="0" destOrd="0" presId="urn:microsoft.com/office/officeart/2005/8/layout/orgChart1"/>
    <dgm:cxn modelId="{0A341807-ED98-3144-AD90-F637EBCAF918}" type="presParOf" srcId="{215D23F8-DDB0-5A4D-AC1E-A14B065E28D4}" destId="{A25F710F-A11E-2B4B-8F67-A9DC86D30415}" srcOrd="1" destOrd="0" presId="urn:microsoft.com/office/officeart/2005/8/layout/orgChart1"/>
    <dgm:cxn modelId="{B83288D6-94B6-3342-93A7-1DA5F518492E}" type="presParOf" srcId="{8F581576-050D-B74B-A8D6-709696CE910D}" destId="{3D2BA79B-6528-1A42-A09B-55AE55D3D845}" srcOrd="1" destOrd="0" presId="urn:microsoft.com/office/officeart/2005/8/layout/orgChart1"/>
    <dgm:cxn modelId="{1673F164-E386-9D49-B79B-592C599401B7}" type="presParOf" srcId="{8F581576-050D-B74B-A8D6-709696CE910D}" destId="{335198E9-4580-1D4A-ADE0-775AF080947A}" srcOrd="2" destOrd="0" presId="urn:microsoft.com/office/officeart/2005/8/layout/orgChart1"/>
    <dgm:cxn modelId="{B95AE51B-4AA7-2D4A-B5F8-8E09A05AF2B4}" type="presParOf" srcId="{335198E9-4580-1D4A-ADE0-775AF080947A}" destId="{4721A529-99E3-904A-BA30-E71C042FDE70}" srcOrd="0" destOrd="0" presId="urn:microsoft.com/office/officeart/2005/8/layout/orgChart1"/>
    <dgm:cxn modelId="{5E9D9845-9FAC-A74E-9D09-6DFBA28BACE3}" type="presParOf" srcId="{335198E9-4580-1D4A-ADE0-775AF080947A}" destId="{BB943857-C2F0-B449-A09C-232E69522966}" srcOrd="1" destOrd="0" presId="urn:microsoft.com/office/officeart/2005/8/layout/orgChart1"/>
    <dgm:cxn modelId="{8FF35C0C-DA97-4D49-9616-228376B24D2E}" type="presParOf" srcId="{BB943857-C2F0-B449-A09C-232E69522966}" destId="{14D7E71A-72B5-C240-95A2-00961992A38B}" srcOrd="0" destOrd="0" presId="urn:microsoft.com/office/officeart/2005/8/layout/orgChart1"/>
    <dgm:cxn modelId="{0FD4703F-C96D-8944-B5C4-20AB5BB94C30}" type="presParOf" srcId="{14D7E71A-72B5-C240-95A2-00961992A38B}" destId="{F720FCD0-A22B-4A48-A551-CCC5EB95DCCF}" srcOrd="0" destOrd="0" presId="urn:microsoft.com/office/officeart/2005/8/layout/orgChart1"/>
    <dgm:cxn modelId="{4E8A8F27-AF06-5A4F-AB1A-12E875D4357F}" type="presParOf" srcId="{14D7E71A-72B5-C240-95A2-00961992A38B}" destId="{16DEB884-559D-4447-BB61-6026423414B0}" srcOrd="1" destOrd="0" presId="urn:microsoft.com/office/officeart/2005/8/layout/orgChart1"/>
    <dgm:cxn modelId="{6C53561C-5E5A-6442-8BBA-D61B6B8F622D}" type="presParOf" srcId="{BB943857-C2F0-B449-A09C-232E69522966}" destId="{A09E98FF-15BC-344C-891E-49F1A71EE15B}" srcOrd="1" destOrd="0" presId="urn:microsoft.com/office/officeart/2005/8/layout/orgChart1"/>
    <dgm:cxn modelId="{0528F19F-F77E-5349-BFE2-86C61EACE5B2}" type="presParOf" srcId="{BB943857-C2F0-B449-A09C-232E69522966}" destId="{2CE9B075-0CCD-6C47-8F8C-A1F6500B3481}" srcOrd="2" destOrd="0" presId="urn:microsoft.com/office/officeart/2005/8/layout/orgChart1"/>
    <dgm:cxn modelId="{3357B5C1-C66C-4144-B575-F3B53882AE50}" type="presParOf" srcId="{335198E9-4580-1D4A-ADE0-775AF080947A}" destId="{4148947E-F872-DC44-A09A-0610354AA20C}" srcOrd="2" destOrd="0" presId="urn:microsoft.com/office/officeart/2005/8/layout/orgChart1"/>
    <dgm:cxn modelId="{750D5B44-2DAB-1E47-9386-D9E9EE78A9AB}" type="presParOf" srcId="{335198E9-4580-1D4A-ADE0-775AF080947A}" destId="{1984DD3E-7B17-AF42-9F4B-E8F3D7EFE7D2}" srcOrd="3" destOrd="0" presId="urn:microsoft.com/office/officeart/2005/8/layout/orgChart1"/>
    <dgm:cxn modelId="{6833B34E-F777-B044-9716-36C75405E58B}" type="presParOf" srcId="{1984DD3E-7B17-AF42-9F4B-E8F3D7EFE7D2}" destId="{C9850E13-C789-AE4C-B00D-0683AAFE0A52}" srcOrd="0" destOrd="0" presId="urn:microsoft.com/office/officeart/2005/8/layout/orgChart1"/>
    <dgm:cxn modelId="{8DC2A1F4-22D2-7B48-9835-41208D53DB7C}" type="presParOf" srcId="{C9850E13-C789-AE4C-B00D-0683AAFE0A52}" destId="{4FF9289E-BA4A-5343-990C-62D0402259ED}" srcOrd="0" destOrd="0" presId="urn:microsoft.com/office/officeart/2005/8/layout/orgChart1"/>
    <dgm:cxn modelId="{E3947512-7EAF-6442-99AE-74430DF86F19}" type="presParOf" srcId="{C9850E13-C789-AE4C-B00D-0683AAFE0A52}" destId="{BE4665B3-7DA8-DB4E-88FE-768071B67E6E}" srcOrd="1" destOrd="0" presId="urn:microsoft.com/office/officeart/2005/8/layout/orgChart1"/>
    <dgm:cxn modelId="{15D8E7D8-F306-A742-A0A4-FA7DB9B86BEA}" type="presParOf" srcId="{1984DD3E-7B17-AF42-9F4B-E8F3D7EFE7D2}" destId="{ACE7E54B-CC06-674A-B12C-F0BA28AB8FCE}" srcOrd="1" destOrd="0" presId="urn:microsoft.com/office/officeart/2005/8/layout/orgChart1"/>
    <dgm:cxn modelId="{079FFBF9-477C-D747-A3C4-2403420F3906}" type="presParOf" srcId="{1984DD3E-7B17-AF42-9F4B-E8F3D7EFE7D2}" destId="{CE8E3F02-B590-4344-B201-98CEF2F72B72}" srcOrd="2" destOrd="0" presId="urn:microsoft.com/office/officeart/2005/8/layout/orgChart1"/>
    <dgm:cxn modelId="{C2F41A23-511B-0D4C-946C-0EB014650870}" type="presParOf" srcId="{94981EC1-DA78-5D41-868A-3F15FCB11734}" destId="{693F58C7-74F6-2C48-BA03-126883EE9008}" srcOrd="2" destOrd="0" presId="urn:microsoft.com/office/officeart/2005/8/layout/orgChart1"/>
    <dgm:cxn modelId="{F9CAACB0-4145-2C4C-8AC8-039483C2E865}" type="presParOf" srcId="{8E3DC9D6-20FB-1B47-AC83-7677E2E88E82}" destId="{00FC9261-0D1D-D642-9EF6-CAB2B49FC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E33E0-ED88-284E-B2B9-BCE7FA9E39E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4A93CB2-E3EA-B04F-AFD0-06B83E21F336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3200" b="1" dirty="0"/>
            <a:t>OPK </a:t>
          </a:r>
          <a:r>
            <a:rPr lang="sv-SE" sz="3200" b="1" dirty="0" err="1"/>
            <a:t>klassifering</a:t>
          </a:r>
          <a:endParaRPr lang="sv-SE" sz="3200" b="1" dirty="0"/>
        </a:p>
      </dgm:t>
    </dgm:pt>
    <dgm:pt modelId="{21CFF68E-CC85-994A-890B-77AF3CE97891}" type="parTrans" cxnId="{11C2BAE3-CC54-F141-8EC6-8AC8173AD5F6}">
      <dgm:prSet/>
      <dgm:spPr/>
      <dgm:t>
        <a:bodyPr/>
        <a:lstStyle/>
        <a:p>
          <a:endParaRPr lang="sv-SE"/>
        </a:p>
      </dgm:t>
    </dgm:pt>
    <dgm:pt modelId="{D0CC8EF9-81CE-7040-9298-894F37D835EF}" type="sibTrans" cxnId="{11C2BAE3-CC54-F141-8EC6-8AC8173AD5F6}">
      <dgm:prSet/>
      <dgm:spPr/>
      <dgm:t>
        <a:bodyPr/>
        <a:lstStyle/>
        <a:p>
          <a:endParaRPr lang="sv-SE"/>
        </a:p>
      </dgm:t>
    </dgm:pt>
    <dgm:pt modelId="{B945E376-CD8D-8B4C-8E39-C5C9B067E09D}">
      <dgm:prSet phldrT="[Text]" custT="1"/>
      <dgm:spPr>
        <a:solidFill>
          <a:srgbClr val="4234B6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dirty="0"/>
            <a:t>Bevarandekirurgi</a:t>
          </a:r>
        </a:p>
        <a:p>
          <a:r>
            <a:rPr lang="sv-SE" sz="2000" dirty="0"/>
            <a:t>(Partiell rekonstruktion)</a:t>
          </a:r>
        </a:p>
      </dgm:t>
    </dgm:pt>
    <dgm:pt modelId="{8BF85599-6C3F-3D49-8A45-5E83A149026D}" type="parTrans" cxnId="{9E8425B4-41F9-2A4F-AB56-249E04BE1163}">
      <dgm:prSet/>
      <dgm:spPr/>
      <dgm:t>
        <a:bodyPr/>
        <a:lstStyle/>
        <a:p>
          <a:endParaRPr lang="sv-SE"/>
        </a:p>
      </dgm:t>
    </dgm:pt>
    <dgm:pt modelId="{6071C480-5F66-8C48-8A18-B66C7921DB4E}" type="sibTrans" cxnId="{9E8425B4-41F9-2A4F-AB56-249E04BE1163}">
      <dgm:prSet/>
      <dgm:spPr/>
      <dgm:t>
        <a:bodyPr/>
        <a:lstStyle/>
        <a:p>
          <a:endParaRPr lang="sv-SE"/>
        </a:p>
      </dgm:t>
    </dgm:pt>
    <dgm:pt modelId="{081B1724-D95E-1641-96EC-432A93EB6D2B}">
      <dgm:prSet phldrT="[Text]" custT="1"/>
      <dgm:spPr>
        <a:solidFill>
          <a:schemeClr val="accent6">
            <a:lumMod val="7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dirty="0" err="1"/>
            <a:t>Mastektomi</a:t>
          </a:r>
          <a:endParaRPr lang="sv-SE" sz="2000" dirty="0"/>
        </a:p>
        <a:p>
          <a:r>
            <a:rPr lang="sv-SE" sz="2000" dirty="0"/>
            <a:t>(Total rekonstruktion)</a:t>
          </a:r>
        </a:p>
      </dgm:t>
    </dgm:pt>
    <dgm:pt modelId="{081372AF-C9B2-444A-906B-9098BB8D1C3F}" type="parTrans" cxnId="{B4D99064-F19C-E945-9B2B-24311DD5BC49}">
      <dgm:prSet/>
      <dgm:spPr/>
      <dgm:t>
        <a:bodyPr/>
        <a:lstStyle/>
        <a:p>
          <a:endParaRPr lang="sv-SE"/>
        </a:p>
      </dgm:t>
    </dgm:pt>
    <dgm:pt modelId="{4597EFB1-8AE1-F848-969C-DBFE9DE4EED1}" type="sibTrans" cxnId="{B4D99064-F19C-E945-9B2B-24311DD5BC49}">
      <dgm:prSet/>
      <dgm:spPr/>
      <dgm:t>
        <a:bodyPr/>
        <a:lstStyle/>
        <a:p>
          <a:endParaRPr lang="sv-SE"/>
        </a:p>
      </dgm:t>
    </dgm:pt>
    <dgm:pt modelId="{9002796B-CFF1-FA4A-B465-3B9E982A5868}" type="asst">
      <dgm:prSet custT="1"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sz="2000" dirty="0"/>
            <a:t>DIS-</a:t>
          </a:r>
          <a:r>
            <a:rPr lang="sv-SE" sz="2000" dirty="0" err="1"/>
            <a:t>placement</a:t>
          </a:r>
          <a:endParaRPr lang="sv-SE" sz="2000" dirty="0"/>
        </a:p>
        <a:p>
          <a:r>
            <a:rPr lang="sv-SE" sz="2000" dirty="0"/>
            <a:t>(förflyttning)</a:t>
          </a:r>
        </a:p>
      </dgm:t>
    </dgm:pt>
    <dgm:pt modelId="{B543C27F-8027-AB47-9852-C122E7DD7F70}" type="parTrans" cxnId="{DB8E9C8F-A8B9-4741-ABC3-D736FABC810C}">
      <dgm:prSet/>
      <dgm:spPr/>
      <dgm:t>
        <a:bodyPr/>
        <a:lstStyle/>
        <a:p>
          <a:endParaRPr lang="sv-SE"/>
        </a:p>
      </dgm:t>
    </dgm:pt>
    <dgm:pt modelId="{9E4D7F65-2DB2-294E-94CC-CE1FCEFB8769}" type="sibTrans" cxnId="{DB8E9C8F-A8B9-4741-ABC3-D736FABC810C}">
      <dgm:prSet/>
      <dgm:spPr/>
      <dgm:t>
        <a:bodyPr/>
        <a:lstStyle/>
        <a:p>
          <a:endParaRPr lang="sv-SE"/>
        </a:p>
      </dgm:t>
    </dgm:pt>
    <dgm:pt modelId="{E1C93A7C-DFB4-BD48-ABA6-5AFC4EAF0191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Nivå 1 OPK</a:t>
          </a:r>
        </a:p>
        <a:p>
          <a:r>
            <a:rPr lang="sv-SE" dirty="0"/>
            <a:t>(&lt;20 % resektion)</a:t>
          </a:r>
        </a:p>
      </dgm:t>
    </dgm:pt>
    <dgm:pt modelId="{D6FC4C3F-C58F-E84C-8FE5-3A7CA4F92E78}" type="parTrans" cxnId="{484FB25B-486B-7B46-B463-7D5A53DCB028}">
      <dgm:prSet/>
      <dgm:spPr/>
      <dgm:t>
        <a:bodyPr/>
        <a:lstStyle/>
        <a:p>
          <a:endParaRPr lang="sv-SE"/>
        </a:p>
      </dgm:t>
    </dgm:pt>
    <dgm:pt modelId="{B99CEE6A-8F6D-E341-92D7-3BD4092AFC61}" type="sibTrans" cxnId="{484FB25B-486B-7B46-B463-7D5A53DCB028}">
      <dgm:prSet/>
      <dgm:spPr/>
      <dgm:t>
        <a:bodyPr/>
        <a:lstStyle/>
        <a:p>
          <a:endParaRPr lang="sv-SE"/>
        </a:p>
      </dgm:t>
    </dgm:pt>
    <dgm:pt modelId="{8B97771B-CAE9-B041-8683-79C7905BB66A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Nivå 2 OPK</a:t>
          </a:r>
        </a:p>
        <a:p>
          <a:r>
            <a:rPr lang="sv-SE" dirty="0"/>
            <a:t>(&gt;20 % resektion)</a:t>
          </a:r>
        </a:p>
      </dgm:t>
    </dgm:pt>
    <dgm:pt modelId="{A83CBECC-32F7-CB4B-9812-8E2876234C7B}" type="parTrans" cxnId="{89AAB877-5A97-BC4A-9DB1-F858EA9F7A93}">
      <dgm:prSet/>
      <dgm:spPr/>
      <dgm:t>
        <a:bodyPr/>
        <a:lstStyle/>
        <a:p>
          <a:endParaRPr lang="sv-SE"/>
        </a:p>
      </dgm:t>
    </dgm:pt>
    <dgm:pt modelId="{958EED35-3977-A742-8A61-67635A077B26}" type="sibTrans" cxnId="{89AAB877-5A97-BC4A-9DB1-F858EA9F7A93}">
      <dgm:prSet/>
      <dgm:spPr/>
      <dgm:t>
        <a:bodyPr/>
        <a:lstStyle/>
        <a:p>
          <a:endParaRPr lang="sv-SE"/>
        </a:p>
      </dgm:t>
    </dgm:pt>
    <dgm:pt modelId="{C712F26D-0DD3-6841-8777-BE7F9C787054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Nivå 3 OPK</a:t>
          </a:r>
        </a:p>
        <a:p>
          <a:r>
            <a:rPr lang="sv-SE" dirty="0"/>
            <a:t>(20-60 % resektion)</a:t>
          </a:r>
        </a:p>
      </dgm:t>
    </dgm:pt>
    <dgm:pt modelId="{EA071B86-A052-F34B-AFC2-66698D3495CD}" type="parTrans" cxnId="{327C5259-7C90-204F-BB81-E20E8F55DE92}">
      <dgm:prSet/>
      <dgm:spPr/>
      <dgm:t>
        <a:bodyPr/>
        <a:lstStyle/>
        <a:p>
          <a:endParaRPr lang="sv-SE"/>
        </a:p>
      </dgm:t>
    </dgm:pt>
    <dgm:pt modelId="{5AAC52CD-2CC9-9F41-A5DE-DD7AB1E5C9F7}" type="sibTrans" cxnId="{327C5259-7C90-204F-BB81-E20E8F55DE92}">
      <dgm:prSet/>
      <dgm:spPr/>
      <dgm:t>
        <a:bodyPr/>
        <a:lstStyle/>
        <a:p>
          <a:endParaRPr lang="sv-SE"/>
        </a:p>
      </dgm:t>
    </dgm:pt>
    <dgm:pt modelId="{F0FE4316-72EA-0D49-8EE0-3C06B7ACEE0B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RE-</a:t>
          </a:r>
          <a:r>
            <a:rPr lang="sv-SE" dirty="0" err="1"/>
            <a:t>placement</a:t>
          </a:r>
          <a:endParaRPr lang="sv-SE" dirty="0"/>
        </a:p>
        <a:p>
          <a:r>
            <a:rPr lang="sv-SE" dirty="0"/>
            <a:t>(ersättning)</a:t>
          </a:r>
        </a:p>
      </dgm:t>
    </dgm:pt>
    <dgm:pt modelId="{3B8B68DB-8C4B-0D4D-8022-E810A36BB946}" type="parTrans" cxnId="{7FB0C36E-A177-494F-BA99-B6A4B6DA50F8}">
      <dgm:prSet/>
      <dgm:spPr/>
      <dgm:t>
        <a:bodyPr/>
        <a:lstStyle/>
        <a:p>
          <a:endParaRPr lang="sv-SE"/>
        </a:p>
      </dgm:t>
    </dgm:pt>
    <dgm:pt modelId="{0FDEA027-E1C6-0840-9A9F-387804CD4208}" type="sibTrans" cxnId="{7FB0C36E-A177-494F-BA99-B6A4B6DA50F8}">
      <dgm:prSet/>
      <dgm:spPr/>
      <dgm:t>
        <a:bodyPr/>
        <a:lstStyle/>
        <a:p>
          <a:endParaRPr lang="sv-SE"/>
        </a:p>
      </dgm:t>
    </dgm:pt>
    <dgm:pt modelId="{1BB7E332-B81D-7346-9C1C-73D6D7CC82F0}" type="asst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 err="1"/>
            <a:t>Lambå</a:t>
          </a:r>
          <a:endParaRPr lang="sv-SE" dirty="0"/>
        </a:p>
      </dgm:t>
    </dgm:pt>
    <dgm:pt modelId="{AC54691B-D53F-9545-B0FA-5C691DDC2BE1}" type="parTrans" cxnId="{C45E69DD-2D1D-D643-B0A3-D7D656B951B4}">
      <dgm:prSet/>
      <dgm:spPr/>
      <dgm:t>
        <a:bodyPr/>
        <a:lstStyle/>
        <a:p>
          <a:endParaRPr lang="sv-SE"/>
        </a:p>
      </dgm:t>
    </dgm:pt>
    <dgm:pt modelId="{1B039054-A83B-B840-94F5-EFE361669F56}" type="sibTrans" cxnId="{C45E69DD-2D1D-D643-B0A3-D7D656B951B4}">
      <dgm:prSet/>
      <dgm:spPr/>
      <dgm:t>
        <a:bodyPr/>
        <a:lstStyle/>
        <a:p>
          <a:endParaRPr lang="sv-SE"/>
        </a:p>
      </dgm:t>
    </dgm:pt>
    <dgm:pt modelId="{D4546EFF-CDB2-8446-8FA0-21D393C8A625}" type="asst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Implantat</a:t>
          </a:r>
        </a:p>
      </dgm:t>
    </dgm:pt>
    <dgm:pt modelId="{FE3A0C29-6B97-E943-890E-50EF11E75DDB}" type="parTrans" cxnId="{6F69CA6B-50FB-E344-BB72-1FD50AE3275D}">
      <dgm:prSet/>
      <dgm:spPr/>
      <dgm:t>
        <a:bodyPr/>
        <a:lstStyle/>
        <a:p>
          <a:endParaRPr lang="sv-SE"/>
        </a:p>
      </dgm:t>
    </dgm:pt>
    <dgm:pt modelId="{3D2BDA3B-1863-B54F-88C1-0037B9E5B923}" type="sibTrans" cxnId="{6F69CA6B-50FB-E344-BB72-1FD50AE3275D}">
      <dgm:prSet/>
      <dgm:spPr/>
      <dgm:t>
        <a:bodyPr/>
        <a:lstStyle/>
        <a:p>
          <a:endParaRPr lang="sv-SE"/>
        </a:p>
      </dgm:t>
    </dgm:pt>
    <dgm:pt modelId="{EA7C504D-C92D-F94E-9E3E-9C8660DBE880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/>
            <a:t>RE-</a:t>
          </a:r>
          <a:r>
            <a:rPr lang="sv-SE" dirty="0" err="1"/>
            <a:t>placement</a:t>
          </a:r>
          <a:endParaRPr lang="sv-SE" dirty="0"/>
        </a:p>
        <a:p>
          <a:r>
            <a:rPr lang="sv-SE" dirty="0"/>
            <a:t>(ersättning)</a:t>
          </a:r>
        </a:p>
      </dgm:t>
    </dgm:pt>
    <dgm:pt modelId="{A1F27209-DC5E-DC4B-BD4C-CFAF651E65A9}" type="parTrans" cxnId="{AED1B461-07B6-5045-A2AE-F7C1278DFF69}">
      <dgm:prSet/>
      <dgm:spPr/>
      <dgm:t>
        <a:bodyPr/>
        <a:lstStyle/>
        <a:p>
          <a:endParaRPr lang="sv-SE"/>
        </a:p>
      </dgm:t>
    </dgm:pt>
    <dgm:pt modelId="{1E5B3F0F-C6A0-1241-AEF2-23C8612310C1}" type="sibTrans" cxnId="{AED1B461-07B6-5045-A2AE-F7C1278DFF69}">
      <dgm:prSet/>
      <dgm:spPr/>
      <dgm:t>
        <a:bodyPr/>
        <a:lstStyle/>
        <a:p>
          <a:endParaRPr lang="sv-SE"/>
        </a:p>
      </dgm:t>
    </dgm:pt>
    <dgm:pt modelId="{19DC3F0C-D909-9244-9E8D-59A070913EA6}" type="pres">
      <dgm:prSet presAssocID="{466E33E0-ED88-284E-B2B9-BCE7FA9E39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3DC9D6-20FB-1B47-AC83-7677E2E88E82}" type="pres">
      <dgm:prSet presAssocID="{94A93CB2-E3EA-B04F-AFD0-06B83E21F336}" presName="hierRoot1" presStyleCnt="0">
        <dgm:presLayoutVars>
          <dgm:hierBranch val="init"/>
        </dgm:presLayoutVars>
      </dgm:prSet>
      <dgm:spPr/>
    </dgm:pt>
    <dgm:pt modelId="{D1C3A3EB-9252-474A-A95C-DA1E2B76E3DE}" type="pres">
      <dgm:prSet presAssocID="{94A93CB2-E3EA-B04F-AFD0-06B83E21F336}" presName="rootComposite1" presStyleCnt="0"/>
      <dgm:spPr/>
    </dgm:pt>
    <dgm:pt modelId="{9D8B7AB3-FF8A-564B-8519-C4682F5E2FDA}" type="pres">
      <dgm:prSet presAssocID="{94A93CB2-E3EA-B04F-AFD0-06B83E21F336}" presName="rootText1" presStyleLbl="node0" presStyleIdx="0" presStyleCnt="1" custScaleX="393313" custLinFactNeighborX="-21771" custLinFactNeighborY="5249">
        <dgm:presLayoutVars>
          <dgm:chPref val="3"/>
        </dgm:presLayoutVars>
      </dgm:prSet>
      <dgm:spPr/>
    </dgm:pt>
    <dgm:pt modelId="{24FC433A-8D1E-7D41-8776-67A36EEB4ABA}" type="pres">
      <dgm:prSet presAssocID="{94A93CB2-E3EA-B04F-AFD0-06B83E21F336}" presName="rootConnector1" presStyleLbl="node1" presStyleIdx="0" presStyleCnt="0"/>
      <dgm:spPr/>
    </dgm:pt>
    <dgm:pt modelId="{CF608F02-CFE8-C547-8275-7ECAD6385097}" type="pres">
      <dgm:prSet presAssocID="{94A93CB2-E3EA-B04F-AFD0-06B83E21F336}" presName="hierChild2" presStyleCnt="0"/>
      <dgm:spPr/>
    </dgm:pt>
    <dgm:pt modelId="{E1667FC0-0123-EE44-977D-3045BC57F3E8}" type="pres">
      <dgm:prSet presAssocID="{8BF85599-6C3F-3D49-8A45-5E83A149026D}" presName="Name37" presStyleLbl="parChTrans1D2" presStyleIdx="0" presStyleCnt="2"/>
      <dgm:spPr/>
    </dgm:pt>
    <dgm:pt modelId="{EF9A0297-A830-9346-A1EF-9E52C1A5AF18}" type="pres">
      <dgm:prSet presAssocID="{B945E376-CD8D-8B4C-8E39-C5C9B067E09D}" presName="hierRoot2" presStyleCnt="0">
        <dgm:presLayoutVars>
          <dgm:hierBranch val="init"/>
        </dgm:presLayoutVars>
      </dgm:prSet>
      <dgm:spPr/>
    </dgm:pt>
    <dgm:pt modelId="{FD74EE75-36F5-CA43-BCA0-2231AAFEFF96}" type="pres">
      <dgm:prSet presAssocID="{B945E376-CD8D-8B4C-8E39-C5C9B067E09D}" presName="rootComposite" presStyleCnt="0"/>
      <dgm:spPr/>
    </dgm:pt>
    <dgm:pt modelId="{344D1E59-A6A5-A044-AE0B-1B19C3351C3F}" type="pres">
      <dgm:prSet presAssocID="{B945E376-CD8D-8B4C-8E39-C5C9B067E09D}" presName="rootText" presStyleLbl="node2" presStyleIdx="0" presStyleCnt="2" custScaleX="182765" custLinFactNeighborX="-26883" custLinFactNeighborY="-1120">
        <dgm:presLayoutVars>
          <dgm:chPref val="3"/>
        </dgm:presLayoutVars>
      </dgm:prSet>
      <dgm:spPr/>
    </dgm:pt>
    <dgm:pt modelId="{2CD71893-0BBF-2940-97CA-9EEAFB5710E3}" type="pres">
      <dgm:prSet presAssocID="{B945E376-CD8D-8B4C-8E39-C5C9B067E09D}" presName="rootConnector" presStyleLbl="node2" presStyleIdx="0" presStyleCnt="2"/>
      <dgm:spPr/>
    </dgm:pt>
    <dgm:pt modelId="{8BBA77CD-C421-344C-B14C-7DADBA6028C1}" type="pres">
      <dgm:prSet presAssocID="{B945E376-CD8D-8B4C-8E39-C5C9B067E09D}" presName="hierChild4" presStyleCnt="0"/>
      <dgm:spPr/>
    </dgm:pt>
    <dgm:pt modelId="{AA737038-F775-2649-90C2-FE908CDBB1D9}" type="pres">
      <dgm:prSet presAssocID="{B945E376-CD8D-8B4C-8E39-C5C9B067E09D}" presName="hierChild5" presStyleCnt="0"/>
      <dgm:spPr/>
    </dgm:pt>
    <dgm:pt modelId="{5DCE3034-0BFA-8B43-8B2E-1CB4B100743D}" type="pres">
      <dgm:prSet presAssocID="{B543C27F-8027-AB47-9852-C122E7DD7F70}" presName="Name111" presStyleLbl="parChTrans1D3" presStyleIdx="0" presStyleCnt="3"/>
      <dgm:spPr/>
    </dgm:pt>
    <dgm:pt modelId="{24A3D3ED-9768-324E-91D6-8CC6872FE69A}" type="pres">
      <dgm:prSet presAssocID="{9002796B-CFF1-FA4A-B465-3B9E982A5868}" presName="hierRoot3" presStyleCnt="0">
        <dgm:presLayoutVars>
          <dgm:hierBranch val="init"/>
        </dgm:presLayoutVars>
      </dgm:prSet>
      <dgm:spPr/>
    </dgm:pt>
    <dgm:pt modelId="{2B748826-723A-8348-A316-772E4F7BE082}" type="pres">
      <dgm:prSet presAssocID="{9002796B-CFF1-FA4A-B465-3B9E982A5868}" presName="rootComposite3" presStyleCnt="0"/>
      <dgm:spPr/>
    </dgm:pt>
    <dgm:pt modelId="{85BADF8F-1006-D943-A893-F213E21514AE}" type="pres">
      <dgm:prSet presAssocID="{9002796B-CFF1-FA4A-B465-3B9E982A5868}" presName="rootText3" presStyleLbl="asst2" presStyleIdx="0" presStyleCnt="5" custScaleX="118793">
        <dgm:presLayoutVars>
          <dgm:chPref val="3"/>
        </dgm:presLayoutVars>
      </dgm:prSet>
      <dgm:spPr/>
    </dgm:pt>
    <dgm:pt modelId="{C660B21E-B416-F645-BC8B-71EE4D6C1B82}" type="pres">
      <dgm:prSet presAssocID="{9002796B-CFF1-FA4A-B465-3B9E982A5868}" presName="rootConnector3" presStyleLbl="asst2" presStyleIdx="0" presStyleCnt="5"/>
      <dgm:spPr/>
    </dgm:pt>
    <dgm:pt modelId="{AFFC4663-E572-5F4C-A27F-A64CECCB1636}" type="pres">
      <dgm:prSet presAssocID="{9002796B-CFF1-FA4A-B465-3B9E982A5868}" presName="hierChild6" presStyleCnt="0"/>
      <dgm:spPr/>
    </dgm:pt>
    <dgm:pt modelId="{372F9628-9E50-2344-996B-92C9C19BD011}" type="pres">
      <dgm:prSet presAssocID="{9002796B-CFF1-FA4A-B465-3B9E982A5868}" presName="hierChild7" presStyleCnt="0"/>
      <dgm:spPr/>
    </dgm:pt>
    <dgm:pt modelId="{3203E070-3218-4E41-92C9-735A4BF74E58}" type="pres">
      <dgm:prSet presAssocID="{D6FC4C3F-C58F-E84C-8FE5-3A7CA4F92E78}" presName="Name111" presStyleLbl="parChTrans1D4" presStyleIdx="0" presStyleCnt="5"/>
      <dgm:spPr/>
    </dgm:pt>
    <dgm:pt modelId="{37667294-A341-AE41-A2A5-51F9DAD515E7}" type="pres">
      <dgm:prSet presAssocID="{E1C93A7C-DFB4-BD48-ABA6-5AFC4EAF0191}" presName="hierRoot3" presStyleCnt="0">
        <dgm:presLayoutVars>
          <dgm:hierBranch val="init"/>
        </dgm:presLayoutVars>
      </dgm:prSet>
      <dgm:spPr/>
    </dgm:pt>
    <dgm:pt modelId="{1D84AD9F-7285-B34C-B62A-FE473E207DFB}" type="pres">
      <dgm:prSet presAssocID="{E1C93A7C-DFB4-BD48-ABA6-5AFC4EAF0191}" presName="rootComposite3" presStyleCnt="0"/>
      <dgm:spPr/>
    </dgm:pt>
    <dgm:pt modelId="{46FBEC1E-2356-8E48-9ED7-0B97A6631446}" type="pres">
      <dgm:prSet presAssocID="{E1C93A7C-DFB4-BD48-ABA6-5AFC4EAF0191}" presName="rootText3" presStyleLbl="asst2" presStyleIdx="1" presStyleCnt="5">
        <dgm:presLayoutVars>
          <dgm:chPref val="3"/>
        </dgm:presLayoutVars>
      </dgm:prSet>
      <dgm:spPr/>
    </dgm:pt>
    <dgm:pt modelId="{6156EFB4-EFEC-F943-9AC9-B5788F8EFE43}" type="pres">
      <dgm:prSet presAssocID="{E1C93A7C-DFB4-BD48-ABA6-5AFC4EAF0191}" presName="rootConnector3" presStyleLbl="asst2" presStyleIdx="1" presStyleCnt="5"/>
      <dgm:spPr/>
    </dgm:pt>
    <dgm:pt modelId="{ABD3F1BB-3345-074F-B585-76FD2174D759}" type="pres">
      <dgm:prSet presAssocID="{E1C93A7C-DFB4-BD48-ABA6-5AFC4EAF0191}" presName="hierChild6" presStyleCnt="0"/>
      <dgm:spPr/>
    </dgm:pt>
    <dgm:pt modelId="{CCA948A4-0E01-464E-AA8B-FFBBA7A29930}" type="pres">
      <dgm:prSet presAssocID="{E1C93A7C-DFB4-BD48-ABA6-5AFC4EAF0191}" presName="hierChild7" presStyleCnt="0"/>
      <dgm:spPr/>
    </dgm:pt>
    <dgm:pt modelId="{847C7D8F-612C-0C4E-9D51-23E3F391A3E1}" type="pres">
      <dgm:prSet presAssocID="{A83CBECC-32F7-CB4B-9812-8E2876234C7B}" presName="Name111" presStyleLbl="parChTrans1D4" presStyleIdx="1" presStyleCnt="5"/>
      <dgm:spPr/>
    </dgm:pt>
    <dgm:pt modelId="{7329CA60-9335-D048-A1C5-AF1946B9CABD}" type="pres">
      <dgm:prSet presAssocID="{8B97771B-CAE9-B041-8683-79C7905BB66A}" presName="hierRoot3" presStyleCnt="0">
        <dgm:presLayoutVars>
          <dgm:hierBranch val="init"/>
        </dgm:presLayoutVars>
      </dgm:prSet>
      <dgm:spPr/>
    </dgm:pt>
    <dgm:pt modelId="{E2207862-4610-9945-B387-872B3CA6AAFC}" type="pres">
      <dgm:prSet presAssocID="{8B97771B-CAE9-B041-8683-79C7905BB66A}" presName="rootComposite3" presStyleCnt="0"/>
      <dgm:spPr/>
    </dgm:pt>
    <dgm:pt modelId="{673AA779-B839-1745-B51F-9A8CEBA52592}" type="pres">
      <dgm:prSet presAssocID="{8B97771B-CAE9-B041-8683-79C7905BB66A}" presName="rootText3" presStyleLbl="asst2" presStyleIdx="2" presStyleCnt="5" custLinFactNeighborX="14259">
        <dgm:presLayoutVars>
          <dgm:chPref val="3"/>
        </dgm:presLayoutVars>
      </dgm:prSet>
      <dgm:spPr/>
    </dgm:pt>
    <dgm:pt modelId="{B632A75E-5FA0-9048-9D11-035086664762}" type="pres">
      <dgm:prSet presAssocID="{8B97771B-CAE9-B041-8683-79C7905BB66A}" presName="rootConnector3" presStyleLbl="asst2" presStyleIdx="2" presStyleCnt="5"/>
      <dgm:spPr/>
    </dgm:pt>
    <dgm:pt modelId="{045E7D22-E100-EF4B-85E2-56C9DE819AA8}" type="pres">
      <dgm:prSet presAssocID="{8B97771B-CAE9-B041-8683-79C7905BB66A}" presName="hierChild6" presStyleCnt="0"/>
      <dgm:spPr/>
    </dgm:pt>
    <dgm:pt modelId="{C8DCB1B3-3D0B-1C45-97B5-6C5263F65905}" type="pres">
      <dgm:prSet presAssocID="{8B97771B-CAE9-B041-8683-79C7905BB66A}" presName="hierChild7" presStyleCnt="0"/>
      <dgm:spPr/>
    </dgm:pt>
    <dgm:pt modelId="{476CDA4E-6A1A-FF4F-ABF3-D523EB88AEDB}" type="pres">
      <dgm:prSet presAssocID="{EA071B86-A052-F34B-AFC2-66698D3495CD}" presName="Name111" presStyleLbl="parChTrans1D4" presStyleIdx="2" presStyleCnt="5"/>
      <dgm:spPr/>
    </dgm:pt>
    <dgm:pt modelId="{6CB779FA-7932-C040-AB5A-6C849A0E6C5B}" type="pres">
      <dgm:prSet presAssocID="{C712F26D-0DD3-6841-8777-BE7F9C787054}" presName="hierRoot3" presStyleCnt="0">
        <dgm:presLayoutVars>
          <dgm:hierBranch val="init"/>
        </dgm:presLayoutVars>
      </dgm:prSet>
      <dgm:spPr/>
    </dgm:pt>
    <dgm:pt modelId="{40487D15-F581-EB47-B218-B9D6286E2212}" type="pres">
      <dgm:prSet presAssocID="{C712F26D-0DD3-6841-8777-BE7F9C787054}" presName="rootComposite3" presStyleCnt="0"/>
      <dgm:spPr/>
    </dgm:pt>
    <dgm:pt modelId="{88B30792-B6B2-FD45-862C-B1518441493C}" type="pres">
      <dgm:prSet presAssocID="{C712F26D-0DD3-6841-8777-BE7F9C787054}" presName="rootText3" presStyleLbl="asst2" presStyleIdx="3" presStyleCnt="5" custScaleX="102328">
        <dgm:presLayoutVars>
          <dgm:chPref val="3"/>
        </dgm:presLayoutVars>
      </dgm:prSet>
      <dgm:spPr/>
    </dgm:pt>
    <dgm:pt modelId="{BE6FE035-65D2-EF48-83EF-B2A626FD01AF}" type="pres">
      <dgm:prSet presAssocID="{C712F26D-0DD3-6841-8777-BE7F9C787054}" presName="rootConnector3" presStyleLbl="asst2" presStyleIdx="3" presStyleCnt="5"/>
      <dgm:spPr/>
    </dgm:pt>
    <dgm:pt modelId="{5A030699-6AEB-3A47-A8F2-305107357B1E}" type="pres">
      <dgm:prSet presAssocID="{C712F26D-0DD3-6841-8777-BE7F9C787054}" presName="hierChild6" presStyleCnt="0"/>
      <dgm:spPr/>
    </dgm:pt>
    <dgm:pt modelId="{C6F1CA8B-BF5E-CB4E-89CE-F9E807829B95}" type="pres">
      <dgm:prSet presAssocID="{C712F26D-0DD3-6841-8777-BE7F9C787054}" presName="hierChild7" presStyleCnt="0"/>
      <dgm:spPr/>
    </dgm:pt>
    <dgm:pt modelId="{FB92954E-C6E5-AC4A-B07F-01E490772011}" type="pres">
      <dgm:prSet presAssocID="{A1F27209-DC5E-DC4B-BD4C-CFAF651E65A9}" presName="Name111" presStyleLbl="parChTrans1D3" presStyleIdx="1" presStyleCnt="3"/>
      <dgm:spPr/>
    </dgm:pt>
    <dgm:pt modelId="{2EA7BE61-B9E1-B647-95F1-17753DBBDD1A}" type="pres">
      <dgm:prSet presAssocID="{EA7C504D-C92D-F94E-9E3E-9C8660DBE880}" presName="hierRoot3" presStyleCnt="0">
        <dgm:presLayoutVars>
          <dgm:hierBranch val="init"/>
        </dgm:presLayoutVars>
      </dgm:prSet>
      <dgm:spPr/>
    </dgm:pt>
    <dgm:pt modelId="{4A68B16B-7BF0-2143-A71F-35F908F5E586}" type="pres">
      <dgm:prSet presAssocID="{EA7C504D-C92D-F94E-9E3E-9C8660DBE880}" presName="rootComposite3" presStyleCnt="0"/>
      <dgm:spPr/>
    </dgm:pt>
    <dgm:pt modelId="{7B2A97B7-AFE7-2E46-8685-23C51CD91D4E}" type="pres">
      <dgm:prSet presAssocID="{EA7C504D-C92D-F94E-9E3E-9C8660DBE880}" presName="rootText3" presStyleLbl="asst2" presStyleIdx="4" presStyleCnt="5" custScaleX="131793" custLinFactNeighborX="-12881" custLinFactNeighborY="0">
        <dgm:presLayoutVars>
          <dgm:chPref val="3"/>
        </dgm:presLayoutVars>
      </dgm:prSet>
      <dgm:spPr/>
    </dgm:pt>
    <dgm:pt modelId="{023AA275-F222-1D4A-B9C1-D64B2614B8AD}" type="pres">
      <dgm:prSet presAssocID="{EA7C504D-C92D-F94E-9E3E-9C8660DBE880}" presName="rootConnector3" presStyleLbl="asst2" presStyleIdx="4" presStyleCnt="5"/>
      <dgm:spPr/>
    </dgm:pt>
    <dgm:pt modelId="{ED683F47-2820-9B42-8BD6-4DF522A9030C}" type="pres">
      <dgm:prSet presAssocID="{EA7C504D-C92D-F94E-9E3E-9C8660DBE880}" presName="hierChild6" presStyleCnt="0"/>
      <dgm:spPr/>
    </dgm:pt>
    <dgm:pt modelId="{F1531061-4142-364F-AD38-529F0DBFEA44}" type="pres">
      <dgm:prSet presAssocID="{EA7C504D-C92D-F94E-9E3E-9C8660DBE880}" presName="hierChild7" presStyleCnt="0"/>
      <dgm:spPr/>
    </dgm:pt>
    <dgm:pt modelId="{BCD5155C-C270-BE42-987F-CC414A396375}" type="pres">
      <dgm:prSet presAssocID="{081372AF-C9B2-444A-906B-9098BB8D1C3F}" presName="Name37" presStyleLbl="parChTrans1D2" presStyleIdx="1" presStyleCnt="2"/>
      <dgm:spPr/>
    </dgm:pt>
    <dgm:pt modelId="{94981EC1-DA78-5D41-868A-3F15FCB11734}" type="pres">
      <dgm:prSet presAssocID="{081B1724-D95E-1641-96EC-432A93EB6D2B}" presName="hierRoot2" presStyleCnt="0">
        <dgm:presLayoutVars>
          <dgm:hierBranch val="init"/>
        </dgm:presLayoutVars>
      </dgm:prSet>
      <dgm:spPr/>
    </dgm:pt>
    <dgm:pt modelId="{4F5C5825-AFC9-4C40-A43F-923530E5E044}" type="pres">
      <dgm:prSet presAssocID="{081B1724-D95E-1641-96EC-432A93EB6D2B}" presName="rootComposite" presStyleCnt="0"/>
      <dgm:spPr/>
    </dgm:pt>
    <dgm:pt modelId="{F6F0FB7E-70A0-9744-909B-DE900928CC36}" type="pres">
      <dgm:prSet presAssocID="{081B1724-D95E-1641-96EC-432A93EB6D2B}" presName="rootText" presStyleLbl="node2" presStyleIdx="1" presStyleCnt="2" custScaleX="206778">
        <dgm:presLayoutVars>
          <dgm:chPref val="3"/>
        </dgm:presLayoutVars>
      </dgm:prSet>
      <dgm:spPr/>
    </dgm:pt>
    <dgm:pt modelId="{E24C1D7C-C5BC-7945-8E46-1837D85D1BF8}" type="pres">
      <dgm:prSet presAssocID="{081B1724-D95E-1641-96EC-432A93EB6D2B}" presName="rootConnector" presStyleLbl="node2" presStyleIdx="1" presStyleCnt="2"/>
      <dgm:spPr/>
    </dgm:pt>
    <dgm:pt modelId="{344D8764-B27F-DB4B-A428-4C646BF4409E}" type="pres">
      <dgm:prSet presAssocID="{081B1724-D95E-1641-96EC-432A93EB6D2B}" presName="hierChild4" presStyleCnt="0"/>
      <dgm:spPr/>
    </dgm:pt>
    <dgm:pt modelId="{5DCC52BB-6701-C94A-B8C2-2906270E307A}" type="pres">
      <dgm:prSet presAssocID="{3B8B68DB-8C4B-0D4D-8022-E810A36BB946}" presName="Name37" presStyleLbl="parChTrans1D3" presStyleIdx="2" presStyleCnt="3"/>
      <dgm:spPr/>
    </dgm:pt>
    <dgm:pt modelId="{8F581576-050D-B74B-A8D6-709696CE910D}" type="pres">
      <dgm:prSet presAssocID="{F0FE4316-72EA-0D49-8EE0-3C06B7ACEE0B}" presName="hierRoot2" presStyleCnt="0">
        <dgm:presLayoutVars>
          <dgm:hierBranch val="init"/>
        </dgm:presLayoutVars>
      </dgm:prSet>
      <dgm:spPr/>
    </dgm:pt>
    <dgm:pt modelId="{215D23F8-DDB0-5A4D-AC1E-A14B065E28D4}" type="pres">
      <dgm:prSet presAssocID="{F0FE4316-72EA-0D49-8EE0-3C06B7ACEE0B}" presName="rootComposite" presStyleCnt="0"/>
      <dgm:spPr/>
    </dgm:pt>
    <dgm:pt modelId="{46F222E8-319F-EF45-9903-6C6DDC48A051}" type="pres">
      <dgm:prSet presAssocID="{F0FE4316-72EA-0D49-8EE0-3C06B7ACEE0B}" presName="rootText" presStyleLbl="node3" presStyleIdx="0" presStyleCnt="1">
        <dgm:presLayoutVars>
          <dgm:chPref val="3"/>
        </dgm:presLayoutVars>
      </dgm:prSet>
      <dgm:spPr/>
    </dgm:pt>
    <dgm:pt modelId="{A25F710F-A11E-2B4B-8F67-A9DC86D30415}" type="pres">
      <dgm:prSet presAssocID="{F0FE4316-72EA-0D49-8EE0-3C06B7ACEE0B}" presName="rootConnector" presStyleLbl="node3" presStyleIdx="0" presStyleCnt="1"/>
      <dgm:spPr/>
    </dgm:pt>
    <dgm:pt modelId="{3D2BA79B-6528-1A42-A09B-55AE55D3D845}" type="pres">
      <dgm:prSet presAssocID="{F0FE4316-72EA-0D49-8EE0-3C06B7ACEE0B}" presName="hierChild4" presStyleCnt="0"/>
      <dgm:spPr/>
    </dgm:pt>
    <dgm:pt modelId="{335198E9-4580-1D4A-ADE0-775AF080947A}" type="pres">
      <dgm:prSet presAssocID="{F0FE4316-72EA-0D49-8EE0-3C06B7ACEE0B}" presName="hierChild5" presStyleCnt="0"/>
      <dgm:spPr/>
    </dgm:pt>
    <dgm:pt modelId="{4721A529-99E3-904A-BA30-E71C042FDE70}" type="pres">
      <dgm:prSet presAssocID="{AC54691B-D53F-9545-B0FA-5C691DDC2BE1}" presName="Name111" presStyleLbl="parChTrans1D4" presStyleIdx="3" presStyleCnt="5"/>
      <dgm:spPr/>
    </dgm:pt>
    <dgm:pt modelId="{BB943857-C2F0-B449-A09C-232E69522966}" type="pres">
      <dgm:prSet presAssocID="{1BB7E332-B81D-7346-9C1C-73D6D7CC82F0}" presName="hierRoot3" presStyleCnt="0">
        <dgm:presLayoutVars>
          <dgm:hierBranch val="init"/>
        </dgm:presLayoutVars>
      </dgm:prSet>
      <dgm:spPr/>
    </dgm:pt>
    <dgm:pt modelId="{14D7E71A-72B5-C240-95A2-00961992A38B}" type="pres">
      <dgm:prSet presAssocID="{1BB7E332-B81D-7346-9C1C-73D6D7CC82F0}" presName="rootComposite3" presStyleCnt="0"/>
      <dgm:spPr/>
    </dgm:pt>
    <dgm:pt modelId="{F720FCD0-A22B-4A48-A551-CCC5EB95DCCF}" type="pres">
      <dgm:prSet presAssocID="{1BB7E332-B81D-7346-9C1C-73D6D7CC82F0}" presName="rootText3" presStyleLbl="asst3" presStyleIdx="0" presStyleCnt="2">
        <dgm:presLayoutVars>
          <dgm:chPref val="3"/>
        </dgm:presLayoutVars>
      </dgm:prSet>
      <dgm:spPr/>
    </dgm:pt>
    <dgm:pt modelId="{16DEB884-559D-4447-BB61-6026423414B0}" type="pres">
      <dgm:prSet presAssocID="{1BB7E332-B81D-7346-9C1C-73D6D7CC82F0}" presName="rootConnector3" presStyleLbl="asst3" presStyleIdx="0" presStyleCnt="2"/>
      <dgm:spPr/>
    </dgm:pt>
    <dgm:pt modelId="{A09E98FF-15BC-344C-891E-49F1A71EE15B}" type="pres">
      <dgm:prSet presAssocID="{1BB7E332-B81D-7346-9C1C-73D6D7CC82F0}" presName="hierChild6" presStyleCnt="0"/>
      <dgm:spPr/>
    </dgm:pt>
    <dgm:pt modelId="{2CE9B075-0CCD-6C47-8F8C-A1F6500B3481}" type="pres">
      <dgm:prSet presAssocID="{1BB7E332-B81D-7346-9C1C-73D6D7CC82F0}" presName="hierChild7" presStyleCnt="0"/>
      <dgm:spPr/>
    </dgm:pt>
    <dgm:pt modelId="{4148947E-F872-DC44-A09A-0610354AA20C}" type="pres">
      <dgm:prSet presAssocID="{FE3A0C29-6B97-E943-890E-50EF11E75DDB}" presName="Name111" presStyleLbl="parChTrans1D4" presStyleIdx="4" presStyleCnt="5"/>
      <dgm:spPr/>
    </dgm:pt>
    <dgm:pt modelId="{1984DD3E-7B17-AF42-9F4B-E8F3D7EFE7D2}" type="pres">
      <dgm:prSet presAssocID="{D4546EFF-CDB2-8446-8FA0-21D393C8A625}" presName="hierRoot3" presStyleCnt="0">
        <dgm:presLayoutVars>
          <dgm:hierBranch val="init"/>
        </dgm:presLayoutVars>
      </dgm:prSet>
      <dgm:spPr/>
    </dgm:pt>
    <dgm:pt modelId="{C9850E13-C789-AE4C-B00D-0683AAFE0A52}" type="pres">
      <dgm:prSet presAssocID="{D4546EFF-CDB2-8446-8FA0-21D393C8A625}" presName="rootComposite3" presStyleCnt="0"/>
      <dgm:spPr/>
    </dgm:pt>
    <dgm:pt modelId="{4FF9289E-BA4A-5343-990C-62D0402259ED}" type="pres">
      <dgm:prSet presAssocID="{D4546EFF-CDB2-8446-8FA0-21D393C8A625}" presName="rootText3" presStyleLbl="asst3" presStyleIdx="1" presStyleCnt="2">
        <dgm:presLayoutVars>
          <dgm:chPref val="3"/>
        </dgm:presLayoutVars>
      </dgm:prSet>
      <dgm:spPr/>
    </dgm:pt>
    <dgm:pt modelId="{BE4665B3-7DA8-DB4E-88FE-768071B67E6E}" type="pres">
      <dgm:prSet presAssocID="{D4546EFF-CDB2-8446-8FA0-21D393C8A625}" presName="rootConnector3" presStyleLbl="asst3" presStyleIdx="1" presStyleCnt="2"/>
      <dgm:spPr/>
    </dgm:pt>
    <dgm:pt modelId="{ACE7E54B-CC06-674A-B12C-F0BA28AB8FCE}" type="pres">
      <dgm:prSet presAssocID="{D4546EFF-CDB2-8446-8FA0-21D393C8A625}" presName="hierChild6" presStyleCnt="0"/>
      <dgm:spPr/>
    </dgm:pt>
    <dgm:pt modelId="{CE8E3F02-B590-4344-B201-98CEF2F72B72}" type="pres">
      <dgm:prSet presAssocID="{D4546EFF-CDB2-8446-8FA0-21D393C8A625}" presName="hierChild7" presStyleCnt="0"/>
      <dgm:spPr/>
    </dgm:pt>
    <dgm:pt modelId="{693F58C7-74F6-2C48-BA03-126883EE9008}" type="pres">
      <dgm:prSet presAssocID="{081B1724-D95E-1641-96EC-432A93EB6D2B}" presName="hierChild5" presStyleCnt="0"/>
      <dgm:spPr/>
    </dgm:pt>
    <dgm:pt modelId="{00FC9261-0D1D-D642-9EF6-CAB2B49FCBDB}" type="pres">
      <dgm:prSet presAssocID="{94A93CB2-E3EA-B04F-AFD0-06B83E21F336}" presName="hierChild3" presStyleCnt="0"/>
      <dgm:spPr/>
    </dgm:pt>
  </dgm:ptLst>
  <dgm:cxnLst>
    <dgm:cxn modelId="{FE08DB03-C8D0-994C-A2AC-33DE3C5877F4}" type="presOf" srcId="{9002796B-CFF1-FA4A-B465-3B9E982A5868}" destId="{C660B21E-B416-F645-BC8B-71EE4D6C1B82}" srcOrd="1" destOrd="0" presId="urn:microsoft.com/office/officeart/2005/8/layout/orgChart1"/>
    <dgm:cxn modelId="{59D82717-9659-6140-8674-6A74BE7C52CF}" type="presOf" srcId="{FE3A0C29-6B97-E943-890E-50EF11E75DDB}" destId="{4148947E-F872-DC44-A09A-0610354AA20C}" srcOrd="0" destOrd="0" presId="urn:microsoft.com/office/officeart/2005/8/layout/orgChart1"/>
    <dgm:cxn modelId="{0780441A-7D24-5C4E-9037-1B8191BC9181}" type="presOf" srcId="{1BB7E332-B81D-7346-9C1C-73D6D7CC82F0}" destId="{16DEB884-559D-4447-BB61-6026423414B0}" srcOrd="1" destOrd="0" presId="urn:microsoft.com/office/officeart/2005/8/layout/orgChart1"/>
    <dgm:cxn modelId="{94FDA41F-63B5-FA46-81B5-41B12310E041}" type="presOf" srcId="{C712F26D-0DD3-6841-8777-BE7F9C787054}" destId="{BE6FE035-65D2-EF48-83EF-B2A626FD01AF}" srcOrd="1" destOrd="0" presId="urn:microsoft.com/office/officeart/2005/8/layout/orgChart1"/>
    <dgm:cxn modelId="{15595D20-A146-624F-B7FC-E9C752BAFD23}" type="presOf" srcId="{E1C93A7C-DFB4-BD48-ABA6-5AFC4EAF0191}" destId="{6156EFB4-EFEC-F943-9AC9-B5788F8EFE43}" srcOrd="1" destOrd="0" presId="urn:microsoft.com/office/officeart/2005/8/layout/orgChart1"/>
    <dgm:cxn modelId="{AC442121-0F5C-C649-A273-AC5560FEF8D0}" type="presOf" srcId="{466E33E0-ED88-284E-B2B9-BCE7FA9E39E0}" destId="{19DC3F0C-D909-9244-9E8D-59A070913EA6}" srcOrd="0" destOrd="0" presId="urn:microsoft.com/office/officeart/2005/8/layout/orgChart1"/>
    <dgm:cxn modelId="{09B0F940-713C-284C-A831-D8FCCDF34089}" type="presOf" srcId="{94A93CB2-E3EA-B04F-AFD0-06B83E21F336}" destId="{24FC433A-8D1E-7D41-8776-67A36EEB4ABA}" srcOrd="1" destOrd="0" presId="urn:microsoft.com/office/officeart/2005/8/layout/orgChart1"/>
    <dgm:cxn modelId="{484FB25B-486B-7B46-B463-7D5A53DCB028}" srcId="{9002796B-CFF1-FA4A-B465-3B9E982A5868}" destId="{E1C93A7C-DFB4-BD48-ABA6-5AFC4EAF0191}" srcOrd="0" destOrd="0" parTransId="{D6FC4C3F-C58F-E84C-8FE5-3A7CA4F92E78}" sibTransId="{B99CEE6A-8F6D-E341-92D7-3BD4092AFC61}"/>
    <dgm:cxn modelId="{AED1B461-07B6-5045-A2AE-F7C1278DFF69}" srcId="{B945E376-CD8D-8B4C-8E39-C5C9B067E09D}" destId="{EA7C504D-C92D-F94E-9E3E-9C8660DBE880}" srcOrd="1" destOrd="0" parTransId="{A1F27209-DC5E-DC4B-BD4C-CFAF651E65A9}" sibTransId="{1E5B3F0F-C6A0-1241-AEF2-23C8612310C1}"/>
    <dgm:cxn modelId="{B4D99064-F19C-E945-9B2B-24311DD5BC49}" srcId="{94A93CB2-E3EA-B04F-AFD0-06B83E21F336}" destId="{081B1724-D95E-1641-96EC-432A93EB6D2B}" srcOrd="1" destOrd="0" parTransId="{081372AF-C9B2-444A-906B-9098BB8D1C3F}" sibTransId="{4597EFB1-8AE1-F848-969C-DBFE9DE4EED1}"/>
    <dgm:cxn modelId="{3092476B-1B5E-FF47-8905-A95C615B6A96}" type="presOf" srcId="{081372AF-C9B2-444A-906B-9098BB8D1C3F}" destId="{BCD5155C-C270-BE42-987F-CC414A396375}" srcOrd="0" destOrd="0" presId="urn:microsoft.com/office/officeart/2005/8/layout/orgChart1"/>
    <dgm:cxn modelId="{F7A0536B-76A2-0A41-9D2B-15F9153A7F5A}" type="presOf" srcId="{B945E376-CD8D-8B4C-8E39-C5C9B067E09D}" destId="{344D1E59-A6A5-A044-AE0B-1B19C3351C3F}" srcOrd="0" destOrd="0" presId="urn:microsoft.com/office/officeart/2005/8/layout/orgChart1"/>
    <dgm:cxn modelId="{6F69CA6B-50FB-E344-BB72-1FD50AE3275D}" srcId="{F0FE4316-72EA-0D49-8EE0-3C06B7ACEE0B}" destId="{D4546EFF-CDB2-8446-8FA0-21D393C8A625}" srcOrd="1" destOrd="0" parTransId="{FE3A0C29-6B97-E943-890E-50EF11E75DDB}" sibTransId="{3D2BDA3B-1863-B54F-88C1-0037B9E5B923}"/>
    <dgm:cxn modelId="{0D374E6C-39B6-2C42-8CDF-C82289D700A0}" type="presOf" srcId="{EA071B86-A052-F34B-AFC2-66698D3495CD}" destId="{476CDA4E-6A1A-FF4F-ABF3-D523EB88AEDB}" srcOrd="0" destOrd="0" presId="urn:microsoft.com/office/officeart/2005/8/layout/orgChart1"/>
    <dgm:cxn modelId="{DAE7804E-C251-DD44-9DB8-DC3726878F6F}" type="presOf" srcId="{A1F27209-DC5E-DC4B-BD4C-CFAF651E65A9}" destId="{FB92954E-C6E5-AC4A-B07F-01E490772011}" srcOrd="0" destOrd="0" presId="urn:microsoft.com/office/officeart/2005/8/layout/orgChart1"/>
    <dgm:cxn modelId="{9510826E-4907-D744-BBC2-27F13F1D2FE2}" type="presOf" srcId="{EA7C504D-C92D-F94E-9E3E-9C8660DBE880}" destId="{7B2A97B7-AFE7-2E46-8685-23C51CD91D4E}" srcOrd="0" destOrd="0" presId="urn:microsoft.com/office/officeart/2005/8/layout/orgChart1"/>
    <dgm:cxn modelId="{7FB0C36E-A177-494F-BA99-B6A4B6DA50F8}" srcId="{081B1724-D95E-1641-96EC-432A93EB6D2B}" destId="{F0FE4316-72EA-0D49-8EE0-3C06B7ACEE0B}" srcOrd="0" destOrd="0" parTransId="{3B8B68DB-8C4B-0D4D-8022-E810A36BB946}" sibTransId="{0FDEA027-E1C6-0840-9A9F-387804CD4208}"/>
    <dgm:cxn modelId="{52CE0E51-029A-4546-BBAC-B1D0848203A7}" type="presOf" srcId="{B543C27F-8027-AB47-9852-C122E7DD7F70}" destId="{5DCE3034-0BFA-8B43-8B2E-1CB4B100743D}" srcOrd="0" destOrd="0" presId="urn:microsoft.com/office/officeart/2005/8/layout/orgChart1"/>
    <dgm:cxn modelId="{89AAB877-5A97-BC4A-9DB1-F858EA9F7A93}" srcId="{9002796B-CFF1-FA4A-B465-3B9E982A5868}" destId="{8B97771B-CAE9-B041-8683-79C7905BB66A}" srcOrd="1" destOrd="0" parTransId="{A83CBECC-32F7-CB4B-9812-8E2876234C7B}" sibTransId="{958EED35-3977-A742-8A61-67635A077B26}"/>
    <dgm:cxn modelId="{327C5259-7C90-204F-BB81-E20E8F55DE92}" srcId="{9002796B-CFF1-FA4A-B465-3B9E982A5868}" destId="{C712F26D-0DD3-6841-8777-BE7F9C787054}" srcOrd="2" destOrd="0" parTransId="{EA071B86-A052-F34B-AFC2-66698D3495CD}" sibTransId="{5AAC52CD-2CC9-9F41-A5DE-DD7AB1E5C9F7}"/>
    <dgm:cxn modelId="{8AE05D7A-6444-334A-AFA6-72AC2FD67724}" type="presOf" srcId="{EA7C504D-C92D-F94E-9E3E-9C8660DBE880}" destId="{023AA275-F222-1D4A-B9C1-D64B2614B8AD}" srcOrd="1" destOrd="0" presId="urn:microsoft.com/office/officeart/2005/8/layout/orgChart1"/>
    <dgm:cxn modelId="{DB8E9C8F-A8B9-4741-ABC3-D736FABC810C}" srcId="{B945E376-CD8D-8B4C-8E39-C5C9B067E09D}" destId="{9002796B-CFF1-FA4A-B465-3B9E982A5868}" srcOrd="0" destOrd="0" parTransId="{B543C27F-8027-AB47-9852-C122E7DD7F70}" sibTransId="{9E4D7F65-2DB2-294E-94CC-CE1FCEFB8769}"/>
    <dgm:cxn modelId="{FAC16F97-D535-9842-B340-5D0B7707EC08}" type="presOf" srcId="{D4546EFF-CDB2-8446-8FA0-21D393C8A625}" destId="{BE4665B3-7DA8-DB4E-88FE-768071B67E6E}" srcOrd="1" destOrd="0" presId="urn:microsoft.com/office/officeart/2005/8/layout/orgChart1"/>
    <dgm:cxn modelId="{3F6ADD9C-792F-964A-837F-B0263118DF7D}" type="presOf" srcId="{D4546EFF-CDB2-8446-8FA0-21D393C8A625}" destId="{4FF9289E-BA4A-5343-990C-62D0402259ED}" srcOrd="0" destOrd="0" presId="urn:microsoft.com/office/officeart/2005/8/layout/orgChart1"/>
    <dgm:cxn modelId="{FEC6B5A4-B32F-4841-A69C-951DE5ED3A78}" type="presOf" srcId="{1BB7E332-B81D-7346-9C1C-73D6D7CC82F0}" destId="{F720FCD0-A22B-4A48-A551-CCC5EB95DCCF}" srcOrd="0" destOrd="0" presId="urn:microsoft.com/office/officeart/2005/8/layout/orgChart1"/>
    <dgm:cxn modelId="{3D5DACA6-55D7-5A4C-9A75-9C4E2D6CCD3E}" type="presOf" srcId="{F0FE4316-72EA-0D49-8EE0-3C06B7ACEE0B}" destId="{A25F710F-A11E-2B4B-8F67-A9DC86D30415}" srcOrd="1" destOrd="0" presId="urn:microsoft.com/office/officeart/2005/8/layout/orgChart1"/>
    <dgm:cxn modelId="{4A713EAA-E177-014D-B277-7B615CA75653}" type="presOf" srcId="{9002796B-CFF1-FA4A-B465-3B9E982A5868}" destId="{85BADF8F-1006-D943-A893-F213E21514AE}" srcOrd="0" destOrd="0" presId="urn:microsoft.com/office/officeart/2005/8/layout/orgChart1"/>
    <dgm:cxn modelId="{72B938AC-274E-9C47-A632-EC49D6884A84}" type="presOf" srcId="{C712F26D-0DD3-6841-8777-BE7F9C787054}" destId="{88B30792-B6B2-FD45-862C-B1518441493C}" srcOrd="0" destOrd="0" presId="urn:microsoft.com/office/officeart/2005/8/layout/orgChart1"/>
    <dgm:cxn modelId="{9E8425B4-41F9-2A4F-AB56-249E04BE1163}" srcId="{94A93CB2-E3EA-B04F-AFD0-06B83E21F336}" destId="{B945E376-CD8D-8B4C-8E39-C5C9B067E09D}" srcOrd="0" destOrd="0" parTransId="{8BF85599-6C3F-3D49-8A45-5E83A149026D}" sibTransId="{6071C480-5F66-8C48-8A18-B66C7921DB4E}"/>
    <dgm:cxn modelId="{881B1CB5-9C72-674E-9FAC-2CE60D3DCEDC}" type="presOf" srcId="{D6FC4C3F-C58F-E84C-8FE5-3A7CA4F92E78}" destId="{3203E070-3218-4E41-92C9-735A4BF74E58}" srcOrd="0" destOrd="0" presId="urn:microsoft.com/office/officeart/2005/8/layout/orgChart1"/>
    <dgm:cxn modelId="{9BBA35BB-E501-6641-9327-92AFABFCB967}" type="presOf" srcId="{B945E376-CD8D-8B4C-8E39-C5C9B067E09D}" destId="{2CD71893-0BBF-2940-97CA-9EEAFB5710E3}" srcOrd="1" destOrd="0" presId="urn:microsoft.com/office/officeart/2005/8/layout/orgChart1"/>
    <dgm:cxn modelId="{9F11B6C8-56FB-5A4B-AE14-D633C12E3D38}" type="presOf" srcId="{081B1724-D95E-1641-96EC-432A93EB6D2B}" destId="{E24C1D7C-C5BC-7945-8E46-1837D85D1BF8}" srcOrd="1" destOrd="0" presId="urn:microsoft.com/office/officeart/2005/8/layout/orgChart1"/>
    <dgm:cxn modelId="{7DFF75CE-CA87-B148-B08D-32C3A65678F9}" type="presOf" srcId="{8BF85599-6C3F-3D49-8A45-5E83A149026D}" destId="{E1667FC0-0123-EE44-977D-3045BC57F3E8}" srcOrd="0" destOrd="0" presId="urn:microsoft.com/office/officeart/2005/8/layout/orgChart1"/>
    <dgm:cxn modelId="{ED58CBD3-EB45-9F40-AAC4-BEC9FF87D441}" type="presOf" srcId="{8B97771B-CAE9-B041-8683-79C7905BB66A}" destId="{673AA779-B839-1745-B51F-9A8CEBA52592}" srcOrd="0" destOrd="0" presId="urn:microsoft.com/office/officeart/2005/8/layout/orgChart1"/>
    <dgm:cxn modelId="{81A207D4-0CD6-BA42-9E72-263A86C1D5DA}" type="presOf" srcId="{081B1724-D95E-1641-96EC-432A93EB6D2B}" destId="{F6F0FB7E-70A0-9744-909B-DE900928CC36}" srcOrd="0" destOrd="0" presId="urn:microsoft.com/office/officeart/2005/8/layout/orgChart1"/>
    <dgm:cxn modelId="{C45E69DD-2D1D-D643-B0A3-D7D656B951B4}" srcId="{F0FE4316-72EA-0D49-8EE0-3C06B7ACEE0B}" destId="{1BB7E332-B81D-7346-9C1C-73D6D7CC82F0}" srcOrd="0" destOrd="0" parTransId="{AC54691B-D53F-9545-B0FA-5C691DDC2BE1}" sibTransId="{1B039054-A83B-B840-94F5-EFE361669F56}"/>
    <dgm:cxn modelId="{B402D1DD-324E-4745-9ECA-5E843FFCEA0B}" type="presOf" srcId="{E1C93A7C-DFB4-BD48-ABA6-5AFC4EAF0191}" destId="{46FBEC1E-2356-8E48-9ED7-0B97A6631446}" srcOrd="0" destOrd="0" presId="urn:microsoft.com/office/officeart/2005/8/layout/orgChart1"/>
    <dgm:cxn modelId="{11C2BAE3-CC54-F141-8EC6-8AC8173AD5F6}" srcId="{466E33E0-ED88-284E-B2B9-BCE7FA9E39E0}" destId="{94A93CB2-E3EA-B04F-AFD0-06B83E21F336}" srcOrd="0" destOrd="0" parTransId="{21CFF68E-CC85-994A-890B-77AF3CE97891}" sibTransId="{D0CC8EF9-81CE-7040-9298-894F37D835EF}"/>
    <dgm:cxn modelId="{DD5E06EB-24E4-C64E-AA9F-8F177B9269E3}" type="presOf" srcId="{3B8B68DB-8C4B-0D4D-8022-E810A36BB946}" destId="{5DCC52BB-6701-C94A-B8C2-2906270E307A}" srcOrd="0" destOrd="0" presId="urn:microsoft.com/office/officeart/2005/8/layout/orgChart1"/>
    <dgm:cxn modelId="{F2001EEB-B5D6-CC4B-9F94-E328489CB76F}" type="presOf" srcId="{F0FE4316-72EA-0D49-8EE0-3C06B7ACEE0B}" destId="{46F222E8-319F-EF45-9903-6C6DDC48A051}" srcOrd="0" destOrd="0" presId="urn:microsoft.com/office/officeart/2005/8/layout/orgChart1"/>
    <dgm:cxn modelId="{7A78FBF0-0558-1B4B-B040-AF6D8F4AACB0}" type="presOf" srcId="{8B97771B-CAE9-B041-8683-79C7905BB66A}" destId="{B632A75E-5FA0-9048-9D11-035086664762}" srcOrd="1" destOrd="0" presId="urn:microsoft.com/office/officeart/2005/8/layout/orgChart1"/>
    <dgm:cxn modelId="{865CA7F6-5708-1243-9CDF-F7B8AF371A8B}" type="presOf" srcId="{94A93CB2-E3EA-B04F-AFD0-06B83E21F336}" destId="{9D8B7AB3-FF8A-564B-8519-C4682F5E2FDA}" srcOrd="0" destOrd="0" presId="urn:microsoft.com/office/officeart/2005/8/layout/orgChart1"/>
    <dgm:cxn modelId="{9EE1C2F6-8F86-024D-8FC1-EDBA87D9C48F}" type="presOf" srcId="{AC54691B-D53F-9545-B0FA-5C691DDC2BE1}" destId="{4721A529-99E3-904A-BA30-E71C042FDE70}" srcOrd="0" destOrd="0" presId="urn:microsoft.com/office/officeart/2005/8/layout/orgChart1"/>
    <dgm:cxn modelId="{7D94CBFC-5CE1-2143-A367-3E691633D181}" type="presOf" srcId="{A83CBECC-32F7-CB4B-9812-8E2876234C7B}" destId="{847C7D8F-612C-0C4E-9D51-23E3F391A3E1}" srcOrd="0" destOrd="0" presId="urn:microsoft.com/office/officeart/2005/8/layout/orgChart1"/>
    <dgm:cxn modelId="{9F8D96B7-0E4F-DC45-862E-B5F513421D89}" type="presParOf" srcId="{19DC3F0C-D909-9244-9E8D-59A070913EA6}" destId="{8E3DC9D6-20FB-1B47-AC83-7677E2E88E82}" srcOrd="0" destOrd="0" presId="urn:microsoft.com/office/officeart/2005/8/layout/orgChart1"/>
    <dgm:cxn modelId="{3B3E170A-79E1-3D40-A195-BD5C821BE3F4}" type="presParOf" srcId="{8E3DC9D6-20FB-1B47-AC83-7677E2E88E82}" destId="{D1C3A3EB-9252-474A-A95C-DA1E2B76E3DE}" srcOrd="0" destOrd="0" presId="urn:microsoft.com/office/officeart/2005/8/layout/orgChart1"/>
    <dgm:cxn modelId="{4F743FB0-C32E-B145-BCB3-D169CE2CC4E8}" type="presParOf" srcId="{D1C3A3EB-9252-474A-A95C-DA1E2B76E3DE}" destId="{9D8B7AB3-FF8A-564B-8519-C4682F5E2FDA}" srcOrd="0" destOrd="0" presId="urn:microsoft.com/office/officeart/2005/8/layout/orgChart1"/>
    <dgm:cxn modelId="{614E1386-4097-A64C-9DD1-DC532FFC9B9E}" type="presParOf" srcId="{D1C3A3EB-9252-474A-A95C-DA1E2B76E3DE}" destId="{24FC433A-8D1E-7D41-8776-67A36EEB4ABA}" srcOrd="1" destOrd="0" presId="urn:microsoft.com/office/officeart/2005/8/layout/orgChart1"/>
    <dgm:cxn modelId="{6DFABB0B-4424-A047-8949-AF32B126C87F}" type="presParOf" srcId="{8E3DC9D6-20FB-1B47-AC83-7677E2E88E82}" destId="{CF608F02-CFE8-C547-8275-7ECAD6385097}" srcOrd="1" destOrd="0" presId="urn:microsoft.com/office/officeart/2005/8/layout/orgChart1"/>
    <dgm:cxn modelId="{5D7EFE75-6235-364C-A587-571061662647}" type="presParOf" srcId="{CF608F02-CFE8-C547-8275-7ECAD6385097}" destId="{E1667FC0-0123-EE44-977D-3045BC57F3E8}" srcOrd="0" destOrd="0" presId="urn:microsoft.com/office/officeart/2005/8/layout/orgChart1"/>
    <dgm:cxn modelId="{3A500D70-24A3-9B41-B020-92AF7A59B405}" type="presParOf" srcId="{CF608F02-CFE8-C547-8275-7ECAD6385097}" destId="{EF9A0297-A830-9346-A1EF-9E52C1A5AF18}" srcOrd="1" destOrd="0" presId="urn:microsoft.com/office/officeart/2005/8/layout/orgChart1"/>
    <dgm:cxn modelId="{D3F0E2C1-4E74-7E49-8359-571AC88B280B}" type="presParOf" srcId="{EF9A0297-A830-9346-A1EF-9E52C1A5AF18}" destId="{FD74EE75-36F5-CA43-BCA0-2231AAFEFF96}" srcOrd="0" destOrd="0" presId="urn:microsoft.com/office/officeart/2005/8/layout/orgChart1"/>
    <dgm:cxn modelId="{00DED5D4-645F-0547-A631-141A68E03540}" type="presParOf" srcId="{FD74EE75-36F5-CA43-BCA0-2231AAFEFF96}" destId="{344D1E59-A6A5-A044-AE0B-1B19C3351C3F}" srcOrd="0" destOrd="0" presId="urn:microsoft.com/office/officeart/2005/8/layout/orgChart1"/>
    <dgm:cxn modelId="{80248BEA-C073-9D42-AEBF-E07A6B3350F5}" type="presParOf" srcId="{FD74EE75-36F5-CA43-BCA0-2231AAFEFF96}" destId="{2CD71893-0BBF-2940-97CA-9EEAFB5710E3}" srcOrd="1" destOrd="0" presId="urn:microsoft.com/office/officeart/2005/8/layout/orgChart1"/>
    <dgm:cxn modelId="{2D56018A-7212-2144-BBBA-64326221D5F5}" type="presParOf" srcId="{EF9A0297-A830-9346-A1EF-9E52C1A5AF18}" destId="{8BBA77CD-C421-344C-B14C-7DADBA6028C1}" srcOrd="1" destOrd="0" presId="urn:microsoft.com/office/officeart/2005/8/layout/orgChart1"/>
    <dgm:cxn modelId="{5B8C1709-BB03-B04D-93BA-A0492F8182DE}" type="presParOf" srcId="{EF9A0297-A830-9346-A1EF-9E52C1A5AF18}" destId="{AA737038-F775-2649-90C2-FE908CDBB1D9}" srcOrd="2" destOrd="0" presId="urn:microsoft.com/office/officeart/2005/8/layout/orgChart1"/>
    <dgm:cxn modelId="{86FB48A2-4B2A-1347-A048-1E8A6F471E39}" type="presParOf" srcId="{AA737038-F775-2649-90C2-FE908CDBB1D9}" destId="{5DCE3034-0BFA-8B43-8B2E-1CB4B100743D}" srcOrd="0" destOrd="0" presId="urn:microsoft.com/office/officeart/2005/8/layout/orgChart1"/>
    <dgm:cxn modelId="{0DEBE010-FB78-984D-AB67-CE2957B58DA2}" type="presParOf" srcId="{AA737038-F775-2649-90C2-FE908CDBB1D9}" destId="{24A3D3ED-9768-324E-91D6-8CC6872FE69A}" srcOrd="1" destOrd="0" presId="urn:microsoft.com/office/officeart/2005/8/layout/orgChart1"/>
    <dgm:cxn modelId="{8122688C-3D66-864F-9642-E259FD8745C4}" type="presParOf" srcId="{24A3D3ED-9768-324E-91D6-8CC6872FE69A}" destId="{2B748826-723A-8348-A316-772E4F7BE082}" srcOrd="0" destOrd="0" presId="urn:microsoft.com/office/officeart/2005/8/layout/orgChart1"/>
    <dgm:cxn modelId="{8DDCE8B6-C08C-DB43-960B-CF4061FDC22C}" type="presParOf" srcId="{2B748826-723A-8348-A316-772E4F7BE082}" destId="{85BADF8F-1006-D943-A893-F213E21514AE}" srcOrd="0" destOrd="0" presId="urn:microsoft.com/office/officeart/2005/8/layout/orgChart1"/>
    <dgm:cxn modelId="{9B628109-72CC-AF49-A697-904A765C358D}" type="presParOf" srcId="{2B748826-723A-8348-A316-772E4F7BE082}" destId="{C660B21E-B416-F645-BC8B-71EE4D6C1B82}" srcOrd="1" destOrd="0" presId="urn:microsoft.com/office/officeart/2005/8/layout/orgChart1"/>
    <dgm:cxn modelId="{88E6DD51-AFC8-1646-B700-79A4B1764D25}" type="presParOf" srcId="{24A3D3ED-9768-324E-91D6-8CC6872FE69A}" destId="{AFFC4663-E572-5F4C-A27F-A64CECCB1636}" srcOrd="1" destOrd="0" presId="urn:microsoft.com/office/officeart/2005/8/layout/orgChart1"/>
    <dgm:cxn modelId="{B84E6E77-9D0F-8546-813A-80FE065C530C}" type="presParOf" srcId="{24A3D3ED-9768-324E-91D6-8CC6872FE69A}" destId="{372F9628-9E50-2344-996B-92C9C19BD011}" srcOrd="2" destOrd="0" presId="urn:microsoft.com/office/officeart/2005/8/layout/orgChart1"/>
    <dgm:cxn modelId="{F371ED0F-9156-A145-9555-56E6668BBDD6}" type="presParOf" srcId="{372F9628-9E50-2344-996B-92C9C19BD011}" destId="{3203E070-3218-4E41-92C9-735A4BF74E58}" srcOrd="0" destOrd="0" presId="urn:microsoft.com/office/officeart/2005/8/layout/orgChart1"/>
    <dgm:cxn modelId="{902684E1-789A-6845-B594-83DBE6AE05B3}" type="presParOf" srcId="{372F9628-9E50-2344-996B-92C9C19BD011}" destId="{37667294-A341-AE41-A2A5-51F9DAD515E7}" srcOrd="1" destOrd="0" presId="urn:microsoft.com/office/officeart/2005/8/layout/orgChart1"/>
    <dgm:cxn modelId="{399952F3-F016-624D-8102-0153D0ED3D43}" type="presParOf" srcId="{37667294-A341-AE41-A2A5-51F9DAD515E7}" destId="{1D84AD9F-7285-B34C-B62A-FE473E207DFB}" srcOrd="0" destOrd="0" presId="urn:microsoft.com/office/officeart/2005/8/layout/orgChart1"/>
    <dgm:cxn modelId="{754D39BF-B71B-DF4E-98AE-D6563E310FE2}" type="presParOf" srcId="{1D84AD9F-7285-B34C-B62A-FE473E207DFB}" destId="{46FBEC1E-2356-8E48-9ED7-0B97A6631446}" srcOrd="0" destOrd="0" presId="urn:microsoft.com/office/officeart/2005/8/layout/orgChart1"/>
    <dgm:cxn modelId="{7C2475BE-8D3D-B346-AE23-699B43290D20}" type="presParOf" srcId="{1D84AD9F-7285-B34C-B62A-FE473E207DFB}" destId="{6156EFB4-EFEC-F943-9AC9-B5788F8EFE43}" srcOrd="1" destOrd="0" presId="urn:microsoft.com/office/officeart/2005/8/layout/orgChart1"/>
    <dgm:cxn modelId="{FC04C63F-AFCA-4347-8DB0-219E8B6A03CF}" type="presParOf" srcId="{37667294-A341-AE41-A2A5-51F9DAD515E7}" destId="{ABD3F1BB-3345-074F-B585-76FD2174D759}" srcOrd="1" destOrd="0" presId="urn:microsoft.com/office/officeart/2005/8/layout/orgChart1"/>
    <dgm:cxn modelId="{F0440E43-C3A9-D244-B797-F8A3B7388C1B}" type="presParOf" srcId="{37667294-A341-AE41-A2A5-51F9DAD515E7}" destId="{CCA948A4-0E01-464E-AA8B-FFBBA7A29930}" srcOrd="2" destOrd="0" presId="urn:microsoft.com/office/officeart/2005/8/layout/orgChart1"/>
    <dgm:cxn modelId="{6B4F46D8-3006-A24C-8D89-2024BA328BA1}" type="presParOf" srcId="{372F9628-9E50-2344-996B-92C9C19BD011}" destId="{847C7D8F-612C-0C4E-9D51-23E3F391A3E1}" srcOrd="2" destOrd="0" presId="urn:microsoft.com/office/officeart/2005/8/layout/orgChart1"/>
    <dgm:cxn modelId="{A2536769-075D-6E41-A715-F7F082A885FD}" type="presParOf" srcId="{372F9628-9E50-2344-996B-92C9C19BD011}" destId="{7329CA60-9335-D048-A1C5-AF1946B9CABD}" srcOrd="3" destOrd="0" presId="urn:microsoft.com/office/officeart/2005/8/layout/orgChart1"/>
    <dgm:cxn modelId="{32127672-2B45-1947-BE67-6D229DE4B328}" type="presParOf" srcId="{7329CA60-9335-D048-A1C5-AF1946B9CABD}" destId="{E2207862-4610-9945-B387-872B3CA6AAFC}" srcOrd="0" destOrd="0" presId="urn:microsoft.com/office/officeart/2005/8/layout/orgChart1"/>
    <dgm:cxn modelId="{ACAFBF0F-59B6-9844-A674-4BD638459E96}" type="presParOf" srcId="{E2207862-4610-9945-B387-872B3CA6AAFC}" destId="{673AA779-B839-1745-B51F-9A8CEBA52592}" srcOrd="0" destOrd="0" presId="urn:microsoft.com/office/officeart/2005/8/layout/orgChart1"/>
    <dgm:cxn modelId="{49D36EBF-FDF6-AD4F-9233-923362790B44}" type="presParOf" srcId="{E2207862-4610-9945-B387-872B3CA6AAFC}" destId="{B632A75E-5FA0-9048-9D11-035086664762}" srcOrd="1" destOrd="0" presId="urn:microsoft.com/office/officeart/2005/8/layout/orgChart1"/>
    <dgm:cxn modelId="{EAE7E907-DC85-C544-9923-CC00A62B8365}" type="presParOf" srcId="{7329CA60-9335-D048-A1C5-AF1946B9CABD}" destId="{045E7D22-E100-EF4B-85E2-56C9DE819AA8}" srcOrd="1" destOrd="0" presId="urn:microsoft.com/office/officeart/2005/8/layout/orgChart1"/>
    <dgm:cxn modelId="{2F4DB725-15BB-5E4F-BC88-56E9E1DA2352}" type="presParOf" srcId="{7329CA60-9335-D048-A1C5-AF1946B9CABD}" destId="{C8DCB1B3-3D0B-1C45-97B5-6C5263F65905}" srcOrd="2" destOrd="0" presId="urn:microsoft.com/office/officeart/2005/8/layout/orgChart1"/>
    <dgm:cxn modelId="{F7EE500C-BF48-2B44-B6C8-13533E1EB28D}" type="presParOf" srcId="{372F9628-9E50-2344-996B-92C9C19BD011}" destId="{476CDA4E-6A1A-FF4F-ABF3-D523EB88AEDB}" srcOrd="4" destOrd="0" presId="urn:microsoft.com/office/officeart/2005/8/layout/orgChart1"/>
    <dgm:cxn modelId="{1E924337-DC17-C44B-8AB6-7F3D7892A7F2}" type="presParOf" srcId="{372F9628-9E50-2344-996B-92C9C19BD011}" destId="{6CB779FA-7932-C040-AB5A-6C849A0E6C5B}" srcOrd="5" destOrd="0" presId="urn:microsoft.com/office/officeart/2005/8/layout/orgChart1"/>
    <dgm:cxn modelId="{65ECF671-C3DC-584A-B17B-13AAFD6FC608}" type="presParOf" srcId="{6CB779FA-7932-C040-AB5A-6C849A0E6C5B}" destId="{40487D15-F581-EB47-B218-B9D6286E2212}" srcOrd="0" destOrd="0" presId="urn:microsoft.com/office/officeart/2005/8/layout/orgChart1"/>
    <dgm:cxn modelId="{B9AAC2D8-9538-134B-81AD-EC8023311309}" type="presParOf" srcId="{40487D15-F581-EB47-B218-B9D6286E2212}" destId="{88B30792-B6B2-FD45-862C-B1518441493C}" srcOrd="0" destOrd="0" presId="urn:microsoft.com/office/officeart/2005/8/layout/orgChart1"/>
    <dgm:cxn modelId="{F639C2DE-D0F0-9245-9844-25BE43254EE9}" type="presParOf" srcId="{40487D15-F581-EB47-B218-B9D6286E2212}" destId="{BE6FE035-65D2-EF48-83EF-B2A626FD01AF}" srcOrd="1" destOrd="0" presId="urn:microsoft.com/office/officeart/2005/8/layout/orgChart1"/>
    <dgm:cxn modelId="{4D66B6A0-25EF-3B46-ABB8-07671F5B8546}" type="presParOf" srcId="{6CB779FA-7932-C040-AB5A-6C849A0E6C5B}" destId="{5A030699-6AEB-3A47-A8F2-305107357B1E}" srcOrd="1" destOrd="0" presId="urn:microsoft.com/office/officeart/2005/8/layout/orgChart1"/>
    <dgm:cxn modelId="{C0847FE5-73FD-4349-A1E3-63D647B835A3}" type="presParOf" srcId="{6CB779FA-7932-C040-AB5A-6C849A0E6C5B}" destId="{C6F1CA8B-BF5E-CB4E-89CE-F9E807829B95}" srcOrd="2" destOrd="0" presId="urn:microsoft.com/office/officeart/2005/8/layout/orgChart1"/>
    <dgm:cxn modelId="{5D31DE5D-78B6-7E40-B6DA-850C5E42439D}" type="presParOf" srcId="{AA737038-F775-2649-90C2-FE908CDBB1D9}" destId="{FB92954E-C6E5-AC4A-B07F-01E490772011}" srcOrd="2" destOrd="0" presId="urn:microsoft.com/office/officeart/2005/8/layout/orgChart1"/>
    <dgm:cxn modelId="{FBFEB16B-5864-FA46-808D-67773F62E0C6}" type="presParOf" srcId="{AA737038-F775-2649-90C2-FE908CDBB1D9}" destId="{2EA7BE61-B9E1-B647-95F1-17753DBBDD1A}" srcOrd="3" destOrd="0" presId="urn:microsoft.com/office/officeart/2005/8/layout/orgChart1"/>
    <dgm:cxn modelId="{3CAFF0CB-7BBC-9B4C-9964-1FE3DE42CCDA}" type="presParOf" srcId="{2EA7BE61-B9E1-B647-95F1-17753DBBDD1A}" destId="{4A68B16B-7BF0-2143-A71F-35F908F5E586}" srcOrd="0" destOrd="0" presId="urn:microsoft.com/office/officeart/2005/8/layout/orgChart1"/>
    <dgm:cxn modelId="{80254903-D27C-BB4D-96F2-F20D2E8A6334}" type="presParOf" srcId="{4A68B16B-7BF0-2143-A71F-35F908F5E586}" destId="{7B2A97B7-AFE7-2E46-8685-23C51CD91D4E}" srcOrd="0" destOrd="0" presId="urn:microsoft.com/office/officeart/2005/8/layout/orgChart1"/>
    <dgm:cxn modelId="{E6B88605-78AE-854B-8C92-6A87CAC8A471}" type="presParOf" srcId="{4A68B16B-7BF0-2143-A71F-35F908F5E586}" destId="{023AA275-F222-1D4A-B9C1-D64B2614B8AD}" srcOrd="1" destOrd="0" presId="urn:microsoft.com/office/officeart/2005/8/layout/orgChart1"/>
    <dgm:cxn modelId="{0BD9EA9D-206E-2E42-976C-954524C8FABA}" type="presParOf" srcId="{2EA7BE61-B9E1-B647-95F1-17753DBBDD1A}" destId="{ED683F47-2820-9B42-8BD6-4DF522A9030C}" srcOrd="1" destOrd="0" presId="urn:microsoft.com/office/officeart/2005/8/layout/orgChart1"/>
    <dgm:cxn modelId="{64238113-17F9-8B49-8443-52F9ABCD052E}" type="presParOf" srcId="{2EA7BE61-B9E1-B647-95F1-17753DBBDD1A}" destId="{F1531061-4142-364F-AD38-529F0DBFEA44}" srcOrd="2" destOrd="0" presId="urn:microsoft.com/office/officeart/2005/8/layout/orgChart1"/>
    <dgm:cxn modelId="{42A9845C-136D-0544-9843-D1EBF4D8117B}" type="presParOf" srcId="{CF608F02-CFE8-C547-8275-7ECAD6385097}" destId="{BCD5155C-C270-BE42-987F-CC414A396375}" srcOrd="2" destOrd="0" presId="urn:microsoft.com/office/officeart/2005/8/layout/orgChart1"/>
    <dgm:cxn modelId="{E87217A7-58C8-514C-AA90-7A13527E2B60}" type="presParOf" srcId="{CF608F02-CFE8-C547-8275-7ECAD6385097}" destId="{94981EC1-DA78-5D41-868A-3F15FCB11734}" srcOrd="3" destOrd="0" presId="urn:microsoft.com/office/officeart/2005/8/layout/orgChart1"/>
    <dgm:cxn modelId="{5C867F9A-CE33-A445-8FDE-1CED9F844486}" type="presParOf" srcId="{94981EC1-DA78-5D41-868A-3F15FCB11734}" destId="{4F5C5825-AFC9-4C40-A43F-923530E5E044}" srcOrd="0" destOrd="0" presId="urn:microsoft.com/office/officeart/2005/8/layout/orgChart1"/>
    <dgm:cxn modelId="{5128AC6F-9A52-6748-93EC-90C0AD5C0F10}" type="presParOf" srcId="{4F5C5825-AFC9-4C40-A43F-923530E5E044}" destId="{F6F0FB7E-70A0-9744-909B-DE900928CC36}" srcOrd="0" destOrd="0" presId="urn:microsoft.com/office/officeart/2005/8/layout/orgChart1"/>
    <dgm:cxn modelId="{39CF2702-E060-B14B-98AC-17B734377D8F}" type="presParOf" srcId="{4F5C5825-AFC9-4C40-A43F-923530E5E044}" destId="{E24C1D7C-C5BC-7945-8E46-1837D85D1BF8}" srcOrd="1" destOrd="0" presId="urn:microsoft.com/office/officeart/2005/8/layout/orgChart1"/>
    <dgm:cxn modelId="{2D9F81FD-1112-684E-93E8-142E55066824}" type="presParOf" srcId="{94981EC1-DA78-5D41-868A-3F15FCB11734}" destId="{344D8764-B27F-DB4B-A428-4C646BF4409E}" srcOrd="1" destOrd="0" presId="urn:microsoft.com/office/officeart/2005/8/layout/orgChart1"/>
    <dgm:cxn modelId="{A8EFF2B6-0E7E-A741-ACC4-6BFB3A9FF3FF}" type="presParOf" srcId="{344D8764-B27F-DB4B-A428-4C646BF4409E}" destId="{5DCC52BB-6701-C94A-B8C2-2906270E307A}" srcOrd="0" destOrd="0" presId="urn:microsoft.com/office/officeart/2005/8/layout/orgChart1"/>
    <dgm:cxn modelId="{680E7412-BC12-0943-B91F-452B5555C732}" type="presParOf" srcId="{344D8764-B27F-DB4B-A428-4C646BF4409E}" destId="{8F581576-050D-B74B-A8D6-709696CE910D}" srcOrd="1" destOrd="0" presId="urn:microsoft.com/office/officeart/2005/8/layout/orgChart1"/>
    <dgm:cxn modelId="{84B99EFD-95DF-114E-9D54-DF7582CF7F9C}" type="presParOf" srcId="{8F581576-050D-B74B-A8D6-709696CE910D}" destId="{215D23F8-DDB0-5A4D-AC1E-A14B065E28D4}" srcOrd="0" destOrd="0" presId="urn:microsoft.com/office/officeart/2005/8/layout/orgChart1"/>
    <dgm:cxn modelId="{B8BB4311-5A7A-914D-A46D-91B66A07D545}" type="presParOf" srcId="{215D23F8-DDB0-5A4D-AC1E-A14B065E28D4}" destId="{46F222E8-319F-EF45-9903-6C6DDC48A051}" srcOrd="0" destOrd="0" presId="urn:microsoft.com/office/officeart/2005/8/layout/orgChart1"/>
    <dgm:cxn modelId="{0A341807-ED98-3144-AD90-F637EBCAF918}" type="presParOf" srcId="{215D23F8-DDB0-5A4D-AC1E-A14B065E28D4}" destId="{A25F710F-A11E-2B4B-8F67-A9DC86D30415}" srcOrd="1" destOrd="0" presId="urn:microsoft.com/office/officeart/2005/8/layout/orgChart1"/>
    <dgm:cxn modelId="{B83288D6-94B6-3342-93A7-1DA5F518492E}" type="presParOf" srcId="{8F581576-050D-B74B-A8D6-709696CE910D}" destId="{3D2BA79B-6528-1A42-A09B-55AE55D3D845}" srcOrd="1" destOrd="0" presId="urn:microsoft.com/office/officeart/2005/8/layout/orgChart1"/>
    <dgm:cxn modelId="{1673F164-E386-9D49-B79B-592C599401B7}" type="presParOf" srcId="{8F581576-050D-B74B-A8D6-709696CE910D}" destId="{335198E9-4580-1D4A-ADE0-775AF080947A}" srcOrd="2" destOrd="0" presId="urn:microsoft.com/office/officeart/2005/8/layout/orgChart1"/>
    <dgm:cxn modelId="{B95AE51B-4AA7-2D4A-B5F8-8E09A05AF2B4}" type="presParOf" srcId="{335198E9-4580-1D4A-ADE0-775AF080947A}" destId="{4721A529-99E3-904A-BA30-E71C042FDE70}" srcOrd="0" destOrd="0" presId="urn:microsoft.com/office/officeart/2005/8/layout/orgChart1"/>
    <dgm:cxn modelId="{5E9D9845-9FAC-A74E-9D09-6DFBA28BACE3}" type="presParOf" srcId="{335198E9-4580-1D4A-ADE0-775AF080947A}" destId="{BB943857-C2F0-B449-A09C-232E69522966}" srcOrd="1" destOrd="0" presId="urn:microsoft.com/office/officeart/2005/8/layout/orgChart1"/>
    <dgm:cxn modelId="{8FF35C0C-DA97-4D49-9616-228376B24D2E}" type="presParOf" srcId="{BB943857-C2F0-B449-A09C-232E69522966}" destId="{14D7E71A-72B5-C240-95A2-00961992A38B}" srcOrd="0" destOrd="0" presId="urn:microsoft.com/office/officeart/2005/8/layout/orgChart1"/>
    <dgm:cxn modelId="{0FD4703F-C96D-8944-B5C4-20AB5BB94C30}" type="presParOf" srcId="{14D7E71A-72B5-C240-95A2-00961992A38B}" destId="{F720FCD0-A22B-4A48-A551-CCC5EB95DCCF}" srcOrd="0" destOrd="0" presId="urn:microsoft.com/office/officeart/2005/8/layout/orgChart1"/>
    <dgm:cxn modelId="{4E8A8F27-AF06-5A4F-AB1A-12E875D4357F}" type="presParOf" srcId="{14D7E71A-72B5-C240-95A2-00961992A38B}" destId="{16DEB884-559D-4447-BB61-6026423414B0}" srcOrd="1" destOrd="0" presId="urn:microsoft.com/office/officeart/2005/8/layout/orgChart1"/>
    <dgm:cxn modelId="{6C53561C-5E5A-6442-8BBA-D61B6B8F622D}" type="presParOf" srcId="{BB943857-C2F0-B449-A09C-232E69522966}" destId="{A09E98FF-15BC-344C-891E-49F1A71EE15B}" srcOrd="1" destOrd="0" presId="urn:microsoft.com/office/officeart/2005/8/layout/orgChart1"/>
    <dgm:cxn modelId="{0528F19F-F77E-5349-BFE2-86C61EACE5B2}" type="presParOf" srcId="{BB943857-C2F0-B449-A09C-232E69522966}" destId="{2CE9B075-0CCD-6C47-8F8C-A1F6500B3481}" srcOrd="2" destOrd="0" presId="urn:microsoft.com/office/officeart/2005/8/layout/orgChart1"/>
    <dgm:cxn modelId="{3357B5C1-C66C-4144-B575-F3B53882AE50}" type="presParOf" srcId="{335198E9-4580-1D4A-ADE0-775AF080947A}" destId="{4148947E-F872-DC44-A09A-0610354AA20C}" srcOrd="2" destOrd="0" presId="urn:microsoft.com/office/officeart/2005/8/layout/orgChart1"/>
    <dgm:cxn modelId="{750D5B44-2DAB-1E47-9386-D9E9EE78A9AB}" type="presParOf" srcId="{335198E9-4580-1D4A-ADE0-775AF080947A}" destId="{1984DD3E-7B17-AF42-9F4B-E8F3D7EFE7D2}" srcOrd="3" destOrd="0" presId="urn:microsoft.com/office/officeart/2005/8/layout/orgChart1"/>
    <dgm:cxn modelId="{6833B34E-F777-B044-9716-36C75405E58B}" type="presParOf" srcId="{1984DD3E-7B17-AF42-9F4B-E8F3D7EFE7D2}" destId="{C9850E13-C789-AE4C-B00D-0683AAFE0A52}" srcOrd="0" destOrd="0" presId="urn:microsoft.com/office/officeart/2005/8/layout/orgChart1"/>
    <dgm:cxn modelId="{8DC2A1F4-22D2-7B48-9835-41208D53DB7C}" type="presParOf" srcId="{C9850E13-C789-AE4C-B00D-0683AAFE0A52}" destId="{4FF9289E-BA4A-5343-990C-62D0402259ED}" srcOrd="0" destOrd="0" presId="urn:microsoft.com/office/officeart/2005/8/layout/orgChart1"/>
    <dgm:cxn modelId="{E3947512-7EAF-6442-99AE-74430DF86F19}" type="presParOf" srcId="{C9850E13-C789-AE4C-B00D-0683AAFE0A52}" destId="{BE4665B3-7DA8-DB4E-88FE-768071B67E6E}" srcOrd="1" destOrd="0" presId="urn:microsoft.com/office/officeart/2005/8/layout/orgChart1"/>
    <dgm:cxn modelId="{15D8E7D8-F306-A742-A0A4-FA7DB9B86BEA}" type="presParOf" srcId="{1984DD3E-7B17-AF42-9F4B-E8F3D7EFE7D2}" destId="{ACE7E54B-CC06-674A-B12C-F0BA28AB8FCE}" srcOrd="1" destOrd="0" presId="urn:microsoft.com/office/officeart/2005/8/layout/orgChart1"/>
    <dgm:cxn modelId="{079FFBF9-477C-D747-A3C4-2403420F3906}" type="presParOf" srcId="{1984DD3E-7B17-AF42-9F4B-E8F3D7EFE7D2}" destId="{CE8E3F02-B590-4344-B201-98CEF2F72B72}" srcOrd="2" destOrd="0" presId="urn:microsoft.com/office/officeart/2005/8/layout/orgChart1"/>
    <dgm:cxn modelId="{C2F41A23-511B-0D4C-946C-0EB014650870}" type="presParOf" srcId="{94981EC1-DA78-5D41-868A-3F15FCB11734}" destId="{693F58C7-74F6-2C48-BA03-126883EE9008}" srcOrd="2" destOrd="0" presId="urn:microsoft.com/office/officeart/2005/8/layout/orgChart1"/>
    <dgm:cxn modelId="{F9CAACB0-4145-2C4C-8AC8-039483C2E865}" type="presParOf" srcId="{8E3DC9D6-20FB-1B47-AC83-7677E2E88E82}" destId="{00FC9261-0D1D-D642-9EF6-CAB2B49FC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92B7186-934F-104D-A803-5B62D3C5ECE4}">
      <dgm:prSet phldrT="[Text]" custT="1"/>
      <dgm:spPr>
        <a:solidFill>
          <a:srgbClr val="0070C0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dirty="0"/>
            <a:t>Bevarandekirurgi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dirty="0"/>
            <a:t>(Partiell rekonstruktion)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18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1800" b="1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1800" b="1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dirty="0"/>
            <a:t>L-TAP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dirty="0"/>
            <a:t>LICAP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dirty="0"/>
            <a:t>MICAP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dirty="0"/>
            <a:t>AICAP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dirty="0"/>
            <a:t>T-DAP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v-SE" sz="1800" dirty="0"/>
            <a:t>Lat. </a:t>
          </a:r>
          <a:r>
            <a:rPr lang="sv-SE" sz="1800" dirty="0" err="1"/>
            <a:t>Dorsi</a:t>
          </a:r>
          <a:endParaRPr lang="sv-SE" sz="1800" dirty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v-SE" sz="1800" dirty="0" err="1"/>
            <a:t>Omentum</a:t>
          </a:r>
          <a:endParaRPr lang="sv-SE" sz="18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18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800" dirty="0"/>
        </a:p>
      </dgm:t>
    </dgm:pt>
    <dgm:pt modelId="{7A9C0546-B04C-2148-A542-AFD42862C9E7}" type="parTrans" cxnId="{EC22EE83-1230-C548-8D91-2989AE5079C6}">
      <dgm:prSet/>
      <dgm:spPr/>
      <dgm:t>
        <a:bodyPr/>
        <a:lstStyle/>
        <a:p>
          <a:endParaRPr lang="sv-SE" sz="1800"/>
        </a:p>
      </dgm:t>
    </dgm:pt>
    <dgm:pt modelId="{17C81DFD-F4ED-1A48-96FC-37F91090F361}" type="sibTrans" cxnId="{EC22EE83-1230-C548-8D91-2989AE5079C6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1" dirty="0"/>
            <a:t>Volym RE-</a:t>
          </a:r>
          <a:r>
            <a:rPr lang="sv-SE" sz="2400" b="1" dirty="0" err="1"/>
            <a:t>placement</a:t>
          </a:r>
          <a:r>
            <a:rPr lang="sv-SE" sz="2400" b="1" dirty="0"/>
            <a:t> 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220702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F1F48AC5-6FE9-624A-8932-4EA8ED1D8168}" type="pres">
      <dgm:prSet presAssocID="{7A9C0546-B04C-2148-A542-AFD42862C9E7}" presName="Name37" presStyleLbl="parChTrans1D2" presStyleIdx="0" presStyleCnt="1"/>
      <dgm:spPr/>
    </dgm:pt>
    <dgm:pt modelId="{84C8C886-62C9-1241-A606-5CA00D04C8FD}" type="pres">
      <dgm:prSet presAssocID="{192B7186-934F-104D-A803-5B62D3C5ECE4}" presName="hierRoot2" presStyleCnt="0">
        <dgm:presLayoutVars>
          <dgm:hierBranch val="init"/>
        </dgm:presLayoutVars>
      </dgm:prSet>
      <dgm:spPr/>
    </dgm:pt>
    <dgm:pt modelId="{C4A00F80-09C7-EE46-966A-3DB9C1BF668C}" type="pres">
      <dgm:prSet presAssocID="{192B7186-934F-104D-A803-5B62D3C5ECE4}" presName="rootComposite" presStyleCnt="0"/>
      <dgm:spPr/>
    </dgm:pt>
    <dgm:pt modelId="{3C40CB92-48BE-BE42-A835-5F16F0B3AEDE}" type="pres">
      <dgm:prSet presAssocID="{192B7186-934F-104D-A803-5B62D3C5ECE4}" presName="rootText" presStyleLbl="node2" presStyleIdx="0" presStyleCnt="1" custScaleY="369790">
        <dgm:presLayoutVars>
          <dgm:chPref val="3"/>
        </dgm:presLayoutVars>
      </dgm:prSet>
      <dgm:spPr/>
    </dgm:pt>
    <dgm:pt modelId="{D2AB3F53-3241-5845-882A-7A6793898880}" type="pres">
      <dgm:prSet presAssocID="{192B7186-934F-104D-A803-5B62D3C5ECE4}" presName="rootConnector" presStyleLbl="node2" presStyleIdx="0" presStyleCnt="1"/>
      <dgm:spPr/>
    </dgm:pt>
    <dgm:pt modelId="{6EDEBFC4-2F33-5D4E-AA40-C4A1CF032BDC}" type="pres">
      <dgm:prSet presAssocID="{192B7186-934F-104D-A803-5B62D3C5ECE4}" presName="hierChild4" presStyleCnt="0"/>
      <dgm:spPr/>
    </dgm:pt>
    <dgm:pt modelId="{1DF64AAF-3F51-CF4A-A183-435FF78E87EC}" type="pres">
      <dgm:prSet presAssocID="{192B7186-934F-104D-A803-5B62D3C5ECE4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4773644A-863C-484B-92BB-F9074A383E4C}" type="presOf" srcId="{7A9C0546-B04C-2148-A542-AFD42862C9E7}" destId="{F1F48AC5-6FE9-624A-8932-4EA8ED1D8168}" srcOrd="0" destOrd="0" presId="urn:microsoft.com/office/officeart/2005/8/layout/orgChart1"/>
    <dgm:cxn modelId="{9660F659-A62E-8345-B318-E98426ECDACA}" type="presOf" srcId="{192B7186-934F-104D-A803-5B62D3C5ECE4}" destId="{3C40CB92-48BE-BE42-A835-5F16F0B3AEDE}" srcOrd="0" destOrd="0" presId="urn:microsoft.com/office/officeart/2005/8/layout/orgChart1"/>
    <dgm:cxn modelId="{EC22EE83-1230-C548-8D91-2989AE5079C6}" srcId="{9BC4F74E-4B29-664D-B2CC-2DBDB9329460}" destId="{192B7186-934F-104D-A803-5B62D3C5ECE4}" srcOrd="0" destOrd="0" parTransId="{7A9C0546-B04C-2148-A542-AFD42862C9E7}" sibTransId="{17C81DFD-F4ED-1A48-96FC-37F91090F361}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2CB82EA7-8EF5-CC40-B0BF-1BF28DF98D90}" type="presOf" srcId="{192B7186-934F-104D-A803-5B62D3C5ECE4}" destId="{D2AB3F53-3241-5845-882A-7A6793898880}" srcOrd="1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51D59D50-9731-5440-AB84-D17388F349D7}" type="presParOf" srcId="{371A986A-7878-6249-979E-202CB0D01504}" destId="{F1F48AC5-6FE9-624A-8932-4EA8ED1D8168}" srcOrd="0" destOrd="0" presId="urn:microsoft.com/office/officeart/2005/8/layout/orgChart1"/>
    <dgm:cxn modelId="{97A11219-526B-A240-9CB7-EF518B44FBC8}" type="presParOf" srcId="{371A986A-7878-6249-979E-202CB0D01504}" destId="{84C8C886-62C9-1241-A606-5CA00D04C8FD}" srcOrd="1" destOrd="0" presId="urn:microsoft.com/office/officeart/2005/8/layout/orgChart1"/>
    <dgm:cxn modelId="{6E3958D1-7C3F-3640-9A81-6B5CF21C86CE}" type="presParOf" srcId="{84C8C886-62C9-1241-A606-5CA00D04C8FD}" destId="{C4A00F80-09C7-EE46-966A-3DB9C1BF668C}" srcOrd="0" destOrd="0" presId="urn:microsoft.com/office/officeart/2005/8/layout/orgChart1"/>
    <dgm:cxn modelId="{9139A1CD-118F-9146-B81B-3AD752D9B2A6}" type="presParOf" srcId="{C4A00F80-09C7-EE46-966A-3DB9C1BF668C}" destId="{3C40CB92-48BE-BE42-A835-5F16F0B3AEDE}" srcOrd="0" destOrd="0" presId="urn:microsoft.com/office/officeart/2005/8/layout/orgChart1"/>
    <dgm:cxn modelId="{CE5A2387-3128-6045-ADC9-276C0E72603B}" type="presParOf" srcId="{C4A00F80-09C7-EE46-966A-3DB9C1BF668C}" destId="{D2AB3F53-3241-5845-882A-7A6793898880}" srcOrd="1" destOrd="0" presId="urn:microsoft.com/office/officeart/2005/8/layout/orgChart1"/>
    <dgm:cxn modelId="{FBDDAF64-3509-6748-994A-E7BED985EF0D}" type="presParOf" srcId="{84C8C886-62C9-1241-A606-5CA00D04C8FD}" destId="{6EDEBFC4-2F33-5D4E-AA40-C4A1CF032BDC}" srcOrd="1" destOrd="0" presId="urn:microsoft.com/office/officeart/2005/8/layout/orgChart1"/>
    <dgm:cxn modelId="{E1F834A3-3EBC-4D45-822D-FF47E69081ED}" type="presParOf" srcId="{84C8C886-62C9-1241-A606-5CA00D04C8FD}" destId="{1DF64AAF-3F51-CF4A-A183-435FF78E87EC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92B7186-934F-104D-A803-5B62D3C5ECE4}">
      <dgm:prSet phldrT="[Text]" custT="1"/>
      <dgm:spPr>
        <a:solidFill>
          <a:srgbClr val="0070C0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/>
            <a:t>Bevarandekirurgi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/>
            <a:t>(Partiell </a:t>
          </a:r>
          <a:r>
            <a:rPr lang="sv-SE" sz="2000" b="1" dirty="0" err="1"/>
            <a:t>rekon</a:t>
          </a:r>
          <a:r>
            <a:rPr lang="sv-SE" sz="2000" b="1" dirty="0"/>
            <a:t>)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2000" b="1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2000" b="1" dirty="0">
              <a:solidFill>
                <a:schemeClr val="tx1"/>
              </a:solidFill>
            </a:rPr>
            <a:t>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L-TAP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LICAP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MICAP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AICAP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T-DAP</a:t>
          </a:r>
        </a:p>
      </dgm:t>
    </dgm:pt>
    <dgm:pt modelId="{7A9C0546-B04C-2148-A542-AFD42862C9E7}" type="parTrans" cxnId="{EC22EE83-1230-C548-8D91-2989AE5079C6}">
      <dgm:prSet/>
      <dgm:spPr/>
      <dgm:t>
        <a:bodyPr/>
        <a:lstStyle/>
        <a:p>
          <a:endParaRPr lang="sv-SE" sz="1800"/>
        </a:p>
      </dgm:t>
    </dgm:pt>
    <dgm:pt modelId="{17C81DFD-F4ED-1A48-96FC-37F91090F361}" type="sibTrans" cxnId="{EC22EE83-1230-C548-8D91-2989AE5079C6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1" dirty="0"/>
            <a:t>Volym </a:t>
          </a:r>
          <a:r>
            <a:rPr lang="sv-SE" sz="2400" b="1" dirty="0" err="1"/>
            <a:t>replacement</a:t>
          </a:r>
          <a:endParaRPr lang="sv-SE" sz="2400" b="1" dirty="0"/>
        </a:p>
        <a:p>
          <a:r>
            <a:rPr lang="sv-SE" sz="2400" b="1" dirty="0"/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8658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F1F48AC5-6FE9-624A-8932-4EA8ED1D8168}" type="pres">
      <dgm:prSet presAssocID="{7A9C0546-B04C-2148-A542-AFD42862C9E7}" presName="Name37" presStyleLbl="parChTrans1D2" presStyleIdx="0" presStyleCnt="1"/>
      <dgm:spPr/>
    </dgm:pt>
    <dgm:pt modelId="{84C8C886-62C9-1241-A606-5CA00D04C8FD}" type="pres">
      <dgm:prSet presAssocID="{192B7186-934F-104D-A803-5B62D3C5ECE4}" presName="hierRoot2" presStyleCnt="0">
        <dgm:presLayoutVars>
          <dgm:hierBranch val="init"/>
        </dgm:presLayoutVars>
      </dgm:prSet>
      <dgm:spPr/>
    </dgm:pt>
    <dgm:pt modelId="{C4A00F80-09C7-EE46-966A-3DB9C1BF668C}" type="pres">
      <dgm:prSet presAssocID="{192B7186-934F-104D-A803-5B62D3C5ECE4}" presName="rootComposite" presStyleCnt="0"/>
      <dgm:spPr/>
    </dgm:pt>
    <dgm:pt modelId="{3C40CB92-48BE-BE42-A835-5F16F0B3AEDE}" type="pres">
      <dgm:prSet presAssocID="{192B7186-934F-104D-A803-5B62D3C5ECE4}" presName="rootText" presStyleLbl="node2" presStyleIdx="0" presStyleCnt="1" custScaleY="369790">
        <dgm:presLayoutVars>
          <dgm:chPref val="3"/>
        </dgm:presLayoutVars>
      </dgm:prSet>
      <dgm:spPr/>
    </dgm:pt>
    <dgm:pt modelId="{D2AB3F53-3241-5845-882A-7A6793898880}" type="pres">
      <dgm:prSet presAssocID="{192B7186-934F-104D-A803-5B62D3C5ECE4}" presName="rootConnector" presStyleLbl="node2" presStyleIdx="0" presStyleCnt="1"/>
      <dgm:spPr/>
    </dgm:pt>
    <dgm:pt modelId="{6EDEBFC4-2F33-5D4E-AA40-C4A1CF032BDC}" type="pres">
      <dgm:prSet presAssocID="{192B7186-934F-104D-A803-5B62D3C5ECE4}" presName="hierChild4" presStyleCnt="0"/>
      <dgm:spPr/>
    </dgm:pt>
    <dgm:pt modelId="{1DF64AAF-3F51-CF4A-A183-435FF78E87EC}" type="pres">
      <dgm:prSet presAssocID="{192B7186-934F-104D-A803-5B62D3C5ECE4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4773644A-863C-484B-92BB-F9074A383E4C}" type="presOf" srcId="{7A9C0546-B04C-2148-A542-AFD42862C9E7}" destId="{F1F48AC5-6FE9-624A-8932-4EA8ED1D8168}" srcOrd="0" destOrd="0" presId="urn:microsoft.com/office/officeart/2005/8/layout/orgChart1"/>
    <dgm:cxn modelId="{9660F659-A62E-8345-B318-E98426ECDACA}" type="presOf" srcId="{192B7186-934F-104D-A803-5B62D3C5ECE4}" destId="{3C40CB92-48BE-BE42-A835-5F16F0B3AEDE}" srcOrd="0" destOrd="0" presId="urn:microsoft.com/office/officeart/2005/8/layout/orgChart1"/>
    <dgm:cxn modelId="{EC22EE83-1230-C548-8D91-2989AE5079C6}" srcId="{9BC4F74E-4B29-664D-B2CC-2DBDB9329460}" destId="{192B7186-934F-104D-A803-5B62D3C5ECE4}" srcOrd="0" destOrd="0" parTransId="{7A9C0546-B04C-2148-A542-AFD42862C9E7}" sibTransId="{17C81DFD-F4ED-1A48-96FC-37F91090F361}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2CB82EA7-8EF5-CC40-B0BF-1BF28DF98D90}" type="presOf" srcId="{192B7186-934F-104D-A803-5B62D3C5ECE4}" destId="{D2AB3F53-3241-5845-882A-7A6793898880}" srcOrd="1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51D59D50-9731-5440-AB84-D17388F349D7}" type="presParOf" srcId="{371A986A-7878-6249-979E-202CB0D01504}" destId="{F1F48AC5-6FE9-624A-8932-4EA8ED1D8168}" srcOrd="0" destOrd="0" presId="urn:microsoft.com/office/officeart/2005/8/layout/orgChart1"/>
    <dgm:cxn modelId="{97A11219-526B-A240-9CB7-EF518B44FBC8}" type="presParOf" srcId="{371A986A-7878-6249-979E-202CB0D01504}" destId="{84C8C886-62C9-1241-A606-5CA00D04C8FD}" srcOrd="1" destOrd="0" presId="urn:microsoft.com/office/officeart/2005/8/layout/orgChart1"/>
    <dgm:cxn modelId="{6E3958D1-7C3F-3640-9A81-6B5CF21C86CE}" type="presParOf" srcId="{84C8C886-62C9-1241-A606-5CA00D04C8FD}" destId="{C4A00F80-09C7-EE46-966A-3DB9C1BF668C}" srcOrd="0" destOrd="0" presId="urn:microsoft.com/office/officeart/2005/8/layout/orgChart1"/>
    <dgm:cxn modelId="{9139A1CD-118F-9146-B81B-3AD752D9B2A6}" type="presParOf" srcId="{C4A00F80-09C7-EE46-966A-3DB9C1BF668C}" destId="{3C40CB92-48BE-BE42-A835-5F16F0B3AEDE}" srcOrd="0" destOrd="0" presId="urn:microsoft.com/office/officeart/2005/8/layout/orgChart1"/>
    <dgm:cxn modelId="{CE5A2387-3128-6045-ADC9-276C0E72603B}" type="presParOf" srcId="{C4A00F80-09C7-EE46-966A-3DB9C1BF668C}" destId="{D2AB3F53-3241-5845-882A-7A6793898880}" srcOrd="1" destOrd="0" presId="urn:microsoft.com/office/officeart/2005/8/layout/orgChart1"/>
    <dgm:cxn modelId="{FBDDAF64-3509-6748-994A-E7BED985EF0D}" type="presParOf" srcId="{84C8C886-62C9-1241-A606-5CA00D04C8FD}" destId="{6EDEBFC4-2F33-5D4E-AA40-C4A1CF032BDC}" srcOrd="1" destOrd="0" presId="urn:microsoft.com/office/officeart/2005/8/layout/orgChart1"/>
    <dgm:cxn modelId="{E1F834A3-3EBC-4D45-822D-FF47E69081ED}" type="presParOf" srcId="{84C8C886-62C9-1241-A606-5CA00D04C8FD}" destId="{1DF64AAF-3F51-CF4A-A183-435FF78E87EC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92B7186-934F-104D-A803-5B62D3C5ECE4}">
      <dgm:prSet phldrT="[Text]" custT="1"/>
      <dgm:spPr>
        <a:solidFill>
          <a:srgbClr val="0070C0"/>
        </a:solidFill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/>
            <a:t>Bevarandekirurgi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/>
            <a:t>(Partiell </a:t>
          </a:r>
          <a:r>
            <a:rPr lang="sv-SE" sz="2000" b="1" dirty="0" err="1"/>
            <a:t>rekon</a:t>
          </a:r>
          <a:r>
            <a:rPr lang="sv-SE" sz="2000" b="1" dirty="0"/>
            <a:t>)</a:t>
          </a:r>
          <a:endParaRPr lang="sv-SE" sz="20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2000" b="1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2000" b="1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dirty="0"/>
            <a:t>Lat. </a:t>
          </a:r>
          <a:r>
            <a:rPr lang="sv-SE" sz="2000" dirty="0" err="1"/>
            <a:t>Dorsi</a:t>
          </a:r>
          <a:r>
            <a:rPr lang="sv-SE" sz="2000" dirty="0"/>
            <a:t> som stjälkad </a:t>
          </a:r>
          <a:r>
            <a:rPr lang="sv-SE" sz="2000" dirty="0" err="1"/>
            <a:t>lambå</a:t>
          </a:r>
          <a:endParaRPr lang="sv-SE" sz="20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dirty="0"/>
        </a:p>
      </dgm:t>
    </dgm:pt>
    <dgm:pt modelId="{7A9C0546-B04C-2148-A542-AFD42862C9E7}" type="parTrans" cxnId="{EC22EE83-1230-C548-8D91-2989AE5079C6}">
      <dgm:prSet/>
      <dgm:spPr/>
      <dgm:t>
        <a:bodyPr/>
        <a:lstStyle/>
        <a:p>
          <a:endParaRPr lang="sv-SE" sz="1800"/>
        </a:p>
      </dgm:t>
    </dgm:pt>
    <dgm:pt modelId="{17C81DFD-F4ED-1A48-96FC-37F91090F361}" type="sibTrans" cxnId="{EC22EE83-1230-C548-8D91-2989AE5079C6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1" dirty="0"/>
            <a:t>Volym </a:t>
          </a:r>
          <a:r>
            <a:rPr lang="sv-SE" sz="2400" b="1" dirty="0" err="1"/>
            <a:t>replacement</a:t>
          </a:r>
          <a:endParaRPr lang="sv-SE" sz="2400" b="1" dirty="0"/>
        </a:p>
        <a:p>
          <a:r>
            <a:rPr lang="sv-SE" sz="2400" b="1" dirty="0"/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8658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F1F48AC5-6FE9-624A-8932-4EA8ED1D8168}" type="pres">
      <dgm:prSet presAssocID="{7A9C0546-B04C-2148-A542-AFD42862C9E7}" presName="Name37" presStyleLbl="parChTrans1D2" presStyleIdx="0" presStyleCnt="1"/>
      <dgm:spPr/>
    </dgm:pt>
    <dgm:pt modelId="{84C8C886-62C9-1241-A606-5CA00D04C8FD}" type="pres">
      <dgm:prSet presAssocID="{192B7186-934F-104D-A803-5B62D3C5ECE4}" presName="hierRoot2" presStyleCnt="0">
        <dgm:presLayoutVars>
          <dgm:hierBranch val="init"/>
        </dgm:presLayoutVars>
      </dgm:prSet>
      <dgm:spPr/>
    </dgm:pt>
    <dgm:pt modelId="{C4A00F80-09C7-EE46-966A-3DB9C1BF668C}" type="pres">
      <dgm:prSet presAssocID="{192B7186-934F-104D-A803-5B62D3C5ECE4}" presName="rootComposite" presStyleCnt="0"/>
      <dgm:spPr/>
    </dgm:pt>
    <dgm:pt modelId="{3C40CB92-48BE-BE42-A835-5F16F0B3AEDE}" type="pres">
      <dgm:prSet presAssocID="{192B7186-934F-104D-A803-5B62D3C5ECE4}" presName="rootText" presStyleLbl="node2" presStyleIdx="0" presStyleCnt="1" custScaleY="369790">
        <dgm:presLayoutVars>
          <dgm:chPref val="3"/>
        </dgm:presLayoutVars>
      </dgm:prSet>
      <dgm:spPr/>
    </dgm:pt>
    <dgm:pt modelId="{D2AB3F53-3241-5845-882A-7A6793898880}" type="pres">
      <dgm:prSet presAssocID="{192B7186-934F-104D-A803-5B62D3C5ECE4}" presName="rootConnector" presStyleLbl="node2" presStyleIdx="0" presStyleCnt="1"/>
      <dgm:spPr/>
    </dgm:pt>
    <dgm:pt modelId="{6EDEBFC4-2F33-5D4E-AA40-C4A1CF032BDC}" type="pres">
      <dgm:prSet presAssocID="{192B7186-934F-104D-A803-5B62D3C5ECE4}" presName="hierChild4" presStyleCnt="0"/>
      <dgm:spPr/>
    </dgm:pt>
    <dgm:pt modelId="{1DF64AAF-3F51-CF4A-A183-435FF78E87EC}" type="pres">
      <dgm:prSet presAssocID="{192B7186-934F-104D-A803-5B62D3C5ECE4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4773644A-863C-484B-92BB-F9074A383E4C}" type="presOf" srcId="{7A9C0546-B04C-2148-A542-AFD42862C9E7}" destId="{F1F48AC5-6FE9-624A-8932-4EA8ED1D8168}" srcOrd="0" destOrd="0" presId="urn:microsoft.com/office/officeart/2005/8/layout/orgChart1"/>
    <dgm:cxn modelId="{9660F659-A62E-8345-B318-E98426ECDACA}" type="presOf" srcId="{192B7186-934F-104D-A803-5B62D3C5ECE4}" destId="{3C40CB92-48BE-BE42-A835-5F16F0B3AEDE}" srcOrd="0" destOrd="0" presId="urn:microsoft.com/office/officeart/2005/8/layout/orgChart1"/>
    <dgm:cxn modelId="{EC22EE83-1230-C548-8D91-2989AE5079C6}" srcId="{9BC4F74E-4B29-664D-B2CC-2DBDB9329460}" destId="{192B7186-934F-104D-A803-5B62D3C5ECE4}" srcOrd="0" destOrd="0" parTransId="{7A9C0546-B04C-2148-A542-AFD42862C9E7}" sibTransId="{17C81DFD-F4ED-1A48-96FC-37F91090F361}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2CB82EA7-8EF5-CC40-B0BF-1BF28DF98D90}" type="presOf" srcId="{192B7186-934F-104D-A803-5B62D3C5ECE4}" destId="{D2AB3F53-3241-5845-882A-7A6793898880}" srcOrd="1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51D59D50-9731-5440-AB84-D17388F349D7}" type="presParOf" srcId="{371A986A-7878-6249-979E-202CB0D01504}" destId="{F1F48AC5-6FE9-624A-8932-4EA8ED1D8168}" srcOrd="0" destOrd="0" presId="urn:microsoft.com/office/officeart/2005/8/layout/orgChart1"/>
    <dgm:cxn modelId="{97A11219-526B-A240-9CB7-EF518B44FBC8}" type="presParOf" srcId="{371A986A-7878-6249-979E-202CB0D01504}" destId="{84C8C886-62C9-1241-A606-5CA00D04C8FD}" srcOrd="1" destOrd="0" presId="urn:microsoft.com/office/officeart/2005/8/layout/orgChart1"/>
    <dgm:cxn modelId="{6E3958D1-7C3F-3640-9A81-6B5CF21C86CE}" type="presParOf" srcId="{84C8C886-62C9-1241-A606-5CA00D04C8FD}" destId="{C4A00F80-09C7-EE46-966A-3DB9C1BF668C}" srcOrd="0" destOrd="0" presId="urn:microsoft.com/office/officeart/2005/8/layout/orgChart1"/>
    <dgm:cxn modelId="{9139A1CD-118F-9146-B81B-3AD752D9B2A6}" type="presParOf" srcId="{C4A00F80-09C7-EE46-966A-3DB9C1BF668C}" destId="{3C40CB92-48BE-BE42-A835-5F16F0B3AEDE}" srcOrd="0" destOrd="0" presId="urn:microsoft.com/office/officeart/2005/8/layout/orgChart1"/>
    <dgm:cxn modelId="{CE5A2387-3128-6045-ADC9-276C0E72603B}" type="presParOf" srcId="{C4A00F80-09C7-EE46-966A-3DB9C1BF668C}" destId="{D2AB3F53-3241-5845-882A-7A6793898880}" srcOrd="1" destOrd="0" presId="urn:microsoft.com/office/officeart/2005/8/layout/orgChart1"/>
    <dgm:cxn modelId="{FBDDAF64-3509-6748-994A-E7BED985EF0D}" type="presParOf" srcId="{84C8C886-62C9-1241-A606-5CA00D04C8FD}" destId="{6EDEBFC4-2F33-5D4E-AA40-C4A1CF032BDC}" srcOrd="1" destOrd="0" presId="urn:microsoft.com/office/officeart/2005/8/layout/orgChart1"/>
    <dgm:cxn modelId="{E1F834A3-3EBC-4D45-822D-FF47E69081ED}" type="presParOf" srcId="{84C8C886-62C9-1241-A606-5CA00D04C8FD}" destId="{1DF64AAF-3F51-CF4A-A183-435FF78E87EC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E33E0-ED88-284E-B2B9-BCE7FA9E39E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4A93CB2-E3EA-B04F-AFD0-06B83E21F336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sv-SE" sz="3200" b="1" dirty="0" err="1"/>
            <a:t>Onkoplastikteknik</a:t>
          </a:r>
          <a:r>
            <a:rPr lang="sv-SE" sz="3200" b="1" dirty="0"/>
            <a:t> </a:t>
          </a:r>
          <a:r>
            <a:rPr lang="sv-SE" sz="3200" b="1" dirty="0" err="1"/>
            <a:t>klassifering</a:t>
          </a:r>
          <a:endParaRPr lang="sv-SE" sz="3200" b="1" dirty="0"/>
        </a:p>
      </dgm:t>
    </dgm:pt>
    <dgm:pt modelId="{21CFF68E-CC85-994A-890B-77AF3CE97891}" type="parTrans" cxnId="{11C2BAE3-CC54-F141-8EC6-8AC8173AD5F6}">
      <dgm:prSet/>
      <dgm:spPr/>
      <dgm:t>
        <a:bodyPr/>
        <a:lstStyle/>
        <a:p>
          <a:endParaRPr lang="sv-SE"/>
        </a:p>
      </dgm:t>
    </dgm:pt>
    <dgm:pt modelId="{D0CC8EF9-81CE-7040-9298-894F37D835EF}" type="sibTrans" cxnId="{11C2BAE3-CC54-F141-8EC6-8AC8173AD5F6}">
      <dgm:prSet/>
      <dgm:spPr/>
      <dgm:t>
        <a:bodyPr/>
        <a:lstStyle/>
        <a:p>
          <a:endParaRPr lang="sv-SE"/>
        </a:p>
      </dgm:t>
    </dgm:pt>
    <dgm:pt modelId="{B945E376-CD8D-8B4C-8E39-C5C9B067E09D}">
      <dgm:prSet phldrT="[Text]"/>
      <dgm:spPr>
        <a:solidFill>
          <a:srgbClr val="4234B6">
            <a:alpha val="8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endParaRPr lang="sv-SE" dirty="0">
            <a:solidFill>
              <a:srgbClr val="C00000"/>
            </a:solidFill>
          </a:endParaRPr>
        </a:p>
      </dgm:t>
    </dgm:pt>
    <dgm:pt modelId="{8BF85599-6C3F-3D49-8A45-5E83A149026D}" type="parTrans" cxnId="{9E8425B4-41F9-2A4F-AB56-249E04BE1163}">
      <dgm:prSet/>
      <dgm:spPr/>
      <dgm:t>
        <a:bodyPr/>
        <a:lstStyle/>
        <a:p>
          <a:endParaRPr lang="sv-SE"/>
        </a:p>
      </dgm:t>
    </dgm:pt>
    <dgm:pt modelId="{6071C480-5F66-8C48-8A18-B66C7921DB4E}" type="sibTrans" cxnId="{9E8425B4-41F9-2A4F-AB56-249E04BE1163}">
      <dgm:prSet/>
      <dgm:spPr/>
      <dgm:t>
        <a:bodyPr/>
        <a:lstStyle/>
        <a:p>
          <a:endParaRPr lang="sv-SE"/>
        </a:p>
      </dgm:t>
    </dgm:pt>
    <dgm:pt modelId="{081B1724-D95E-1641-96EC-432A93EB6D2B}">
      <dgm:prSet phldrT="[Text]" custT="1"/>
      <dgm:spPr>
        <a:solidFill>
          <a:schemeClr val="accent6">
            <a:lumMod val="7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sv-SE" sz="2000" dirty="0" err="1"/>
            <a:t>Mastektomi</a:t>
          </a:r>
          <a:endParaRPr lang="sv-SE" sz="2000" dirty="0"/>
        </a:p>
        <a:p>
          <a:r>
            <a:rPr lang="sv-SE" sz="2000" dirty="0"/>
            <a:t>(Total rekonstruktion)</a:t>
          </a:r>
        </a:p>
      </dgm:t>
    </dgm:pt>
    <dgm:pt modelId="{081372AF-C9B2-444A-906B-9098BB8D1C3F}" type="parTrans" cxnId="{B4D99064-F19C-E945-9B2B-24311DD5BC49}">
      <dgm:prSet/>
      <dgm:spPr/>
      <dgm:t>
        <a:bodyPr/>
        <a:lstStyle/>
        <a:p>
          <a:endParaRPr lang="sv-SE"/>
        </a:p>
      </dgm:t>
    </dgm:pt>
    <dgm:pt modelId="{4597EFB1-8AE1-F848-969C-DBFE9DE4EED1}" type="sibTrans" cxnId="{B4D99064-F19C-E945-9B2B-24311DD5BC49}">
      <dgm:prSet/>
      <dgm:spPr/>
      <dgm:t>
        <a:bodyPr/>
        <a:lstStyle/>
        <a:p>
          <a:endParaRPr lang="sv-SE"/>
        </a:p>
      </dgm:t>
    </dgm:pt>
    <dgm:pt modelId="{9002796B-CFF1-FA4A-B465-3B9E982A5868}" type="asst">
      <dgm:prSet custT="1"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endParaRPr lang="sv-SE" sz="2000" dirty="0"/>
        </a:p>
      </dgm:t>
    </dgm:pt>
    <dgm:pt modelId="{B543C27F-8027-AB47-9852-C122E7DD7F70}" type="parTrans" cxnId="{DB8E9C8F-A8B9-4741-ABC3-D736FABC810C}">
      <dgm:prSet/>
      <dgm:spPr/>
      <dgm:t>
        <a:bodyPr/>
        <a:lstStyle/>
        <a:p>
          <a:endParaRPr lang="sv-SE"/>
        </a:p>
      </dgm:t>
    </dgm:pt>
    <dgm:pt modelId="{9E4D7F65-2DB2-294E-94CC-CE1FCEFB8769}" type="sibTrans" cxnId="{DB8E9C8F-A8B9-4741-ABC3-D736FABC810C}">
      <dgm:prSet/>
      <dgm:spPr/>
      <dgm:t>
        <a:bodyPr/>
        <a:lstStyle/>
        <a:p>
          <a:endParaRPr lang="sv-SE"/>
        </a:p>
      </dgm:t>
    </dgm:pt>
    <dgm:pt modelId="{F0FE4316-72EA-0D49-8EE0-3C06B7ACEE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000" dirty="0"/>
            <a:t>RE-</a:t>
          </a:r>
          <a:r>
            <a:rPr lang="sv-SE" sz="2000" dirty="0" err="1"/>
            <a:t>placement</a:t>
          </a:r>
          <a:endParaRPr lang="sv-SE" sz="2000" dirty="0"/>
        </a:p>
        <a:p>
          <a:r>
            <a:rPr lang="sv-SE" sz="2000" dirty="0"/>
            <a:t>(ersättning)</a:t>
          </a:r>
        </a:p>
      </dgm:t>
    </dgm:pt>
    <dgm:pt modelId="{3B8B68DB-8C4B-0D4D-8022-E810A36BB946}" type="parTrans" cxnId="{7FB0C36E-A177-494F-BA99-B6A4B6DA50F8}">
      <dgm:prSet/>
      <dgm:spPr/>
      <dgm:t>
        <a:bodyPr/>
        <a:lstStyle/>
        <a:p>
          <a:endParaRPr lang="sv-SE"/>
        </a:p>
      </dgm:t>
    </dgm:pt>
    <dgm:pt modelId="{0FDEA027-E1C6-0840-9A9F-387804CD4208}" type="sibTrans" cxnId="{7FB0C36E-A177-494F-BA99-B6A4B6DA50F8}">
      <dgm:prSet/>
      <dgm:spPr/>
      <dgm:t>
        <a:bodyPr/>
        <a:lstStyle/>
        <a:p>
          <a:endParaRPr lang="sv-SE"/>
        </a:p>
      </dgm:t>
    </dgm:pt>
    <dgm:pt modelId="{1BB7E332-B81D-7346-9C1C-73D6D7CC82F0}" type="asst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000" dirty="0" err="1"/>
            <a:t>Lambå</a:t>
          </a:r>
          <a:endParaRPr lang="sv-SE" sz="2000" dirty="0"/>
        </a:p>
      </dgm:t>
    </dgm:pt>
    <dgm:pt modelId="{AC54691B-D53F-9545-B0FA-5C691DDC2BE1}" type="parTrans" cxnId="{C45E69DD-2D1D-D643-B0A3-D7D656B951B4}">
      <dgm:prSet/>
      <dgm:spPr/>
      <dgm:t>
        <a:bodyPr/>
        <a:lstStyle/>
        <a:p>
          <a:endParaRPr lang="sv-SE"/>
        </a:p>
      </dgm:t>
    </dgm:pt>
    <dgm:pt modelId="{1B039054-A83B-B840-94F5-EFE361669F56}" type="sibTrans" cxnId="{C45E69DD-2D1D-D643-B0A3-D7D656B951B4}">
      <dgm:prSet/>
      <dgm:spPr/>
      <dgm:t>
        <a:bodyPr/>
        <a:lstStyle/>
        <a:p>
          <a:endParaRPr lang="sv-SE"/>
        </a:p>
      </dgm:t>
    </dgm:pt>
    <dgm:pt modelId="{D4546EFF-CDB2-8446-8FA0-21D393C8A625}" type="asst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000" dirty="0"/>
            <a:t>Implantat</a:t>
          </a:r>
        </a:p>
      </dgm:t>
    </dgm:pt>
    <dgm:pt modelId="{FE3A0C29-6B97-E943-890E-50EF11E75DDB}" type="parTrans" cxnId="{6F69CA6B-50FB-E344-BB72-1FD50AE3275D}">
      <dgm:prSet/>
      <dgm:spPr/>
      <dgm:t>
        <a:bodyPr/>
        <a:lstStyle/>
        <a:p>
          <a:endParaRPr lang="sv-SE"/>
        </a:p>
      </dgm:t>
    </dgm:pt>
    <dgm:pt modelId="{3D2BDA3B-1863-B54F-88C1-0037B9E5B923}" type="sibTrans" cxnId="{6F69CA6B-50FB-E344-BB72-1FD50AE3275D}">
      <dgm:prSet/>
      <dgm:spPr/>
      <dgm:t>
        <a:bodyPr/>
        <a:lstStyle/>
        <a:p>
          <a:endParaRPr lang="sv-SE"/>
        </a:p>
      </dgm:t>
    </dgm:pt>
    <dgm:pt modelId="{EA7C504D-C92D-F94E-9E3E-9C8660DBE880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endParaRPr lang="sv-SE" dirty="0"/>
        </a:p>
      </dgm:t>
    </dgm:pt>
    <dgm:pt modelId="{A1F27209-DC5E-DC4B-BD4C-CFAF651E65A9}" type="parTrans" cxnId="{AED1B461-07B6-5045-A2AE-F7C1278DFF69}">
      <dgm:prSet/>
      <dgm:spPr/>
      <dgm:t>
        <a:bodyPr/>
        <a:lstStyle/>
        <a:p>
          <a:endParaRPr lang="sv-SE"/>
        </a:p>
      </dgm:t>
    </dgm:pt>
    <dgm:pt modelId="{1E5B3F0F-C6A0-1241-AEF2-23C8612310C1}" type="sibTrans" cxnId="{AED1B461-07B6-5045-A2AE-F7C1278DFF69}">
      <dgm:prSet/>
      <dgm:spPr/>
      <dgm:t>
        <a:bodyPr/>
        <a:lstStyle/>
        <a:p>
          <a:endParaRPr lang="sv-SE"/>
        </a:p>
      </dgm:t>
    </dgm:pt>
    <dgm:pt modelId="{8B97771B-CAE9-B041-8683-79C7905BB66A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endParaRPr lang="sv-SE" dirty="0"/>
        </a:p>
      </dgm:t>
    </dgm:pt>
    <dgm:pt modelId="{958EED35-3977-A742-8A61-67635A077B26}" type="sibTrans" cxnId="{89AAB877-5A97-BC4A-9DB1-F858EA9F7A93}">
      <dgm:prSet/>
      <dgm:spPr/>
      <dgm:t>
        <a:bodyPr/>
        <a:lstStyle/>
        <a:p>
          <a:endParaRPr lang="sv-SE"/>
        </a:p>
      </dgm:t>
    </dgm:pt>
    <dgm:pt modelId="{A83CBECC-32F7-CB4B-9812-8E2876234C7B}" type="parTrans" cxnId="{89AAB877-5A97-BC4A-9DB1-F858EA9F7A93}">
      <dgm:prSet/>
      <dgm:spPr/>
      <dgm:t>
        <a:bodyPr/>
        <a:lstStyle/>
        <a:p>
          <a:endParaRPr lang="sv-SE"/>
        </a:p>
      </dgm:t>
    </dgm:pt>
    <dgm:pt modelId="{C712F26D-0DD3-6841-8777-BE7F9C787054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endParaRPr lang="sv-SE" dirty="0"/>
        </a:p>
      </dgm:t>
    </dgm:pt>
    <dgm:pt modelId="{5AAC52CD-2CC9-9F41-A5DE-DD7AB1E5C9F7}" type="sibTrans" cxnId="{327C5259-7C90-204F-BB81-E20E8F55DE92}">
      <dgm:prSet/>
      <dgm:spPr/>
      <dgm:t>
        <a:bodyPr/>
        <a:lstStyle/>
        <a:p>
          <a:endParaRPr lang="sv-SE"/>
        </a:p>
      </dgm:t>
    </dgm:pt>
    <dgm:pt modelId="{EA071B86-A052-F34B-AFC2-66698D3495CD}" type="parTrans" cxnId="{327C5259-7C90-204F-BB81-E20E8F55DE92}">
      <dgm:prSet/>
      <dgm:spPr/>
      <dgm:t>
        <a:bodyPr/>
        <a:lstStyle/>
        <a:p>
          <a:endParaRPr lang="sv-SE"/>
        </a:p>
      </dgm:t>
    </dgm:pt>
    <dgm:pt modelId="{E1C93A7C-DFB4-BD48-ABA6-5AFC4EAF0191}" type="asst">
      <dgm:prSet/>
      <dgm:spPr>
        <a:solidFill>
          <a:srgbClr val="4234B6"/>
        </a:solidFill>
        <a:ln>
          <a:solidFill>
            <a:schemeClr val="tx1"/>
          </a:solidFill>
        </a:ln>
      </dgm:spPr>
      <dgm:t>
        <a:bodyPr/>
        <a:lstStyle/>
        <a:p>
          <a:endParaRPr lang="sv-SE" dirty="0"/>
        </a:p>
      </dgm:t>
    </dgm:pt>
    <dgm:pt modelId="{B99CEE6A-8F6D-E341-92D7-3BD4092AFC61}" type="sibTrans" cxnId="{484FB25B-486B-7B46-B463-7D5A53DCB028}">
      <dgm:prSet/>
      <dgm:spPr/>
      <dgm:t>
        <a:bodyPr/>
        <a:lstStyle/>
        <a:p>
          <a:endParaRPr lang="sv-SE"/>
        </a:p>
      </dgm:t>
    </dgm:pt>
    <dgm:pt modelId="{D6FC4C3F-C58F-E84C-8FE5-3A7CA4F92E78}" type="parTrans" cxnId="{484FB25B-486B-7B46-B463-7D5A53DCB028}">
      <dgm:prSet/>
      <dgm:spPr/>
      <dgm:t>
        <a:bodyPr/>
        <a:lstStyle/>
        <a:p>
          <a:endParaRPr lang="sv-SE"/>
        </a:p>
      </dgm:t>
    </dgm:pt>
    <dgm:pt modelId="{19DC3F0C-D909-9244-9E8D-59A070913EA6}" type="pres">
      <dgm:prSet presAssocID="{466E33E0-ED88-284E-B2B9-BCE7FA9E39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3DC9D6-20FB-1B47-AC83-7677E2E88E82}" type="pres">
      <dgm:prSet presAssocID="{94A93CB2-E3EA-B04F-AFD0-06B83E21F336}" presName="hierRoot1" presStyleCnt="0">
        <dgm:presLayoutVars>
          <dgm:hierBranch val="init"/>
        </dgm:presLayoutVars>
      </dgm:prSet>
      <dgm:spPr/>
    </dgm:pt>
    <dgm:pt modelId="{D1C3A3EB-9252-474A-A95C-DA1E2B76E3DE}" type="pres">
      <dgm:prSet presAssocID="{94A93CB2-E3EA-B04F-AFD0-06B83E21F336}" presName="rootComposite1" presStyleCnt="0"/>
      <dgm:spPr/>
    </dgm:pt>
    <dgm:pt modelId="{9D8B7AB3-FF8A-564B-8519-C4682F5E2FDA}" type="pres">
      <dgm:prSet presAssocID="{94A93CB2-E3EA-B04F-AFD0-06B83E21F336}" presName="rootText1" presStyleLbl="node0" presStyleIdx="0" presStyleCnt="1" custScaleX="393313" custLinFactNeighborX="-21771" custLinFactNeighborY="5249">
        <dgm:presLayoutVars>
          <dgm:chPref val="3"/>
        </dgm:presLayoutVars>
      </dgm:prSet>
      <dgm:spPr/>
    </dgm:pt>
    <dgm:pt modelId="{24FC433A-8D1E-7D41-8776-67A36EEB4ABA}" type="pres">
      <dgm:prSet presAssocID="{94A93CB2-E3EA-B04F-AFD0-06B83E21F336}" presName="rootConnector1" presStyleLbl="node1" presStyleIdx="0" presStyleCnt="0"/>
      <dgm:spPr/>
    </dgm:pt>
    <dgm:pt modelId="{CF608F02-CFE8-C547-8275-7ECAD6385097}" type="pres">
      <dgm:prSet presAssocID="{94A93CB2-E3EA-B04F-AFD0-06B83E21F336}" presName="hierChild2" presStyleCnt="0"/>
      <dgm:spPr/>
    </dgm:pt>
    <dgm:pt modelId="{E1667FC0-0123-EE44-977D-3045BC57F3E8}" type="pres">
      <dgm:prSet presAssocID="{8BF85599-6C3F-3D49-8A45-5E83A149026D}" presName="Name37" presStyleLbl="parChTrans1D2" presStyleIdx="0" presStyleCnt="2"/>
      <dgm:spPr/>
    </dgm:pt>
    <dgm:pt modelId="{EF9A0297-A830-9346-A1EF-9E52C1A5AF18}" type="pres">
      <dgm:prSet presAssocID="{B945E376-CD8D-8B4C-8E39-C5C9B067E09D}" presName="hierRoot2" presStyleCnt="0">
        <dgm:presLayoutVars>
          <dgm:hierBranch val="init"/>
        </dgm:presLayoutVars>
      </dgm:prSet>
      <dgm:spPr/>
    </dgm:pt>
    <dgm:pt modelId="{FD74EE75-36F5-CA43-BCA0-2231AAFEFF96}" type="pres">
      <dgm:prSet presAssocID="{B945E376-CD8D-8B4C-8E39-C5C9B067E09D}" presName="rootComposite" presStyleCnt="0"/>
      <dgm:spPr/>
    </dgm:pt>
    <dgm:pt modelId="{344D1E59-A6A5-A044-AE0B-1B19C3351C3F}" type="pres">
      <dgm:prSet presAssocID="{B945E376-CD8D-8B4C-8E39-C5C9B067E09D}" presName="rootText" presStyleLbl="node2" presStyleIdx="0" presStyleCnt="2" custScaleX="182765" custLinFactNeighborX="-26883" custLinFactNeighborY="-1120">
        <dgm:presLayoutVars>
          <dgm:chPref val="3"/>
        </dgm:presLayoutVars>
      </dgm:prSet>
      <dgm:spPr/>
    </dgm:pt>
    <dgm:pt modelId="{2CD71893-0BBF-2940-97CA-9EEAFB5710E3}" type="pres">
      <dgm:prSet presAssocID="{B945E376-CD8D-8B4C-8E39-C5C9B067E09D}" presName="rootConnector" presStyleLbl="node2" presStyleIdx="0" presStyleCnt="2"/>
      <dgm:spPr/>
    </dgm:pt>
    <dgm:pt modelId="{8BBA77CD-C421-344C-B14C-7DADBA6028C1}" type="pres">
      <dgm:prSet presAssocID="{B945E376-CD8D-8B4C-8E39-C5C9B067E09D}" presName="hierChild4" presStyleCnt="0"/>
      <dgm:spPr/>
    </dgm:pt>
    <dgm:pt modelId="{AA737038-F775-2649-90C2-FE908CDBB1D9}" type="pres">
      <dgm:prSet presAssocID="{B945E376-CD8D-8B4C-8E39-C5C9B067E09D}" presName="hierChild5" presStyleCnt="0"/>
      <dgm:spPr/>
    </dgm:pt>
    <dgm:pt modelId="{5DCE3034-0BFA-8B43-8B2E-1CB4B100743D}" type="pres">
      <dgm:prSet presAssocID="{B543C27F-8027-AB47-9852-C122E7DD7F70}" presName="Name111" presStyleLbl="parChTrans1D3" presStyleIdx="0" presStyleCnt="3"/>
      <dgm:spPr/>
    </dgm:pt>
    <dgm:pt modelId="{24A3D3ED-9768-324E-91D6-8CC6872FE69A}" type="pres">
      <dgm:prSet presAssocID="{9002796B-CFF1-FA4A-B465-3B9E982A5868}" presName="hierRoot3" presStyleCnt="0">
        <dgm:presLayoutVars>
          <dgm:hierBranch val="init"/>
        </dgm:presLayoutVars>
      </dgm:prSet>
      <dgm:spPr/>
    </dgm:pt>
    <dgm:pt modelId="{2B748826-723A-8348-A316-772E4F7BE082}" type="pres">
      <dgm:prSet presAssocID="{9002796B-CFF1-FA4A-B465-3B9E982A5868}" presName="rootComposite3" presStyleCnt="0"/>
      <dgm:spPr/>
    </dgm:pt>
    <dgm:pt modelId="{85BADF8F-1006-D943-A893-F213E21514AE}" type="pres">
      <dgm:prSet presAssocID="{9002796B-CFF1-FA4A-B465-3B9E982A5868}" presName="rootText3" presStyleLbl="asst2" presStyleIdx="0" presStyleCnt="5" custScaleX="118793">
        <dgm:presLayoutVars>
          <dgm:chPref val="3"/>
        </dgm:presLayoutVars>
      </dgm:prSet>
      <dgm:spPr/>
    </dgm:pt>
    <dgm:pt modelId="{C660B21E-B416-F645-BC8B-71EE4D6C1B82}" type="pres">
      <dgm:prSet presAssocID="{9002796B-CFF1-FA4A-B465-3B9E982A5868}" presName="rootConnector3" presStyleLbl="asst2" presStyleIdx="0" presStyleCnt="5"/>
      <dgm:spPr/>
    </dgm:pt>
    <dgm:pt modelId="{AFFC4663-E572-5F4C-A27F-A64CECCB1636}" type="pres">
      <dgm:prSet presAssocID="{9002796B-CFF1-FA4A-B465-3B9E982A5868}" presName="hierChild6" presStyleCnt="0"/>
      <dgm:spPr/>
    </dgm:pt>
    <dgm:pt modelId="{372F9628-9E50-2344-996B-92C9C19BD011}" type="pres">
      <dgm:prSet presAssocID="{9002796B-CFF1-FA4A-B465-3B9E982A5868}" presName="hierChild7" presStyleCnt="0"/>
      <dgm:spPr/>
    </dgm:pt>
    <dgm:pt modelId="{3203E070-3218-4E41-92C9-735A4BF74E58}" type="pres">
      <dgm:prSet presAssocID="{D6FC4C3F-C58F-E84C-8FE5-3A7CA4F92E78}" presName="Name111" presStyleLbl="parChTrans1D4" presStyleIdx="0" presStyleCnt="5"/>
      <dgm:spPr/>
    </dgm:pt>
    <dgm:pt modelId="{37667294-A341-AE41-A2A5-51F9DAD515E7}" type="pres">
      <dgm:prSet presAssocID="{E1C93A7C-DFB4-BD48-ABA6-5AFC4EAF0191}" presName="hierRoot3" presStyleCnt="0">
        <dgm:presLayoutVars>
          <dgm:hierBranch val="init"/>
        </dgm:presLayoutVars>
      </dgm:prSet>
      <dgm:spPr/>
    </dgm:pt>
    <dgm:pt modelId="{1D84AD9F-7285-B34C-B62A-FE473E207DFB}" type="pres">
      <dgm:prSet presAssocID="{E1C93A7C-DFB4-BD48-ABA6-5AFC4EAF0191}" presName="rootComposite3" presStyleCnt="0"/>
      <dgm:spPr/>
    </dgm:pt>
    <dgm:pt modelId="{46FBEC1E-2356-8E48-9ED7-0B97A6631446}" type="pres">
      <dgm:prSet presAssocID="{E1C93A7C-DFB4-BD48-ABA6-5AFC4EAF0191}" presName="rootText3" presStyleLbl="asst2" presStyleIdx="1" presStyleCnt="5">
        <dgm:presLayoutVars>
          <dgm:chPref val="3"/>
        </dgm:presLayoutVars>
      </dgm:prSet>
      <dgm:spPr/>
    </dgm:pt>
    <dgm:pt modelId="{6156EFB4-EFEC-F943-9AC9-B5788F8EFE43}" type="pres">
      <dgm:prSet presAssocID="{E1C93A7C-DFB4-BD48-ABA6-5AFC4EAF0191}" presName="rootConnector3" presStyleLbl="asst2" presStyleIdx="1" presStyleCnt="5"/>
      <dgm:spPr/>
    </dgm:pt>
    <dgm:pt modelId="{ABD3F1BB-3345-074F-B585-76FD2174D759}" type="pres">
      <dgm:prSet presAssocID="{E1C93A7C-DFB4-BD48-ABA6-5AFC4EAF0191}" presName="hierChild6" presStyleCnt="0"/>
      <dgm:spPr/>
    </dgm:pt>
    <dgm:pt modelId="{CCA948A4-0E01-464E-AA8B-FFBBA7A29930}" type="pres">
      <dgm:prSet presAssocID="{E1C93A7C-DFB4-BD48-ABA6-5AFC4EAF0191}" presName="hierChild7" presStyleCnt="0"/>
      <dgm:spPr/>
    </dgm:pt>
    <dgm:pt modelId="{847C7D8F-612C-0C4E-9D51-23E3F391A3E1}" type="pres">
      <dgm:prSet presAssocID="{A83CBECC-32F7-CB4B-9812-8E2876234C7B}" presName="Name111" presStyleLbl="parChTrans1D4" presStyleIdx="1" presStyleCnt="5"/>
      <dgm:spPr/>
    </dgm:pt>
    <dgm:pt modelId="{7329CA60-9335-D048-A1C5-AF1946B9CABD}" type="pres">
      <dgm:prSet presAssocID="{8B97771B-CAE9-B041-8683-79C7905BB66A}" presName="hierRoot3" presStyleCnt="0">
        <dgm:presLayoutVars>
          <dgm:hierBranch val="init"/>
        </dgm:presLayoutVars>
      </dgm:prSet>
      <dgm:spPr/>
    </dgm:pt>
    <dgm:pt modelId="{E2207862-4610-9945-B387-872B3CA6AAFC}" type="pres">
      <dgm:prSet presAssocID="{8B97771B-CAE9-B041-8683-79C7905BB66A}" presName="rootComposite3" presStyleCnt="0"/>
      <dgm:spPr/>
    </dgm:pt>
    <dgm:pt modelId="{673AA779-B839-1745-B51F-9A8CEBA52592}" type="pres">
      <dgm:prSet presAssocID="{8B97771B-CAE9-B041-8683-79C7905BB66A}" presName="rootText3" presStyleLbl="asst2" presStyleIdx="2" presStyleCnt="5" custLinFactNeighborX="14259">
        <dgm:presLayoutVars>
          <dgm:chPref val="3"/>
        </dgm:presLayoutVars>
      </dgm:prSet>
      <dgm:spPr/>
    </dgm:pt>
    <dgm:pt modelId="{B632A75E-5FA0-9048-9D11-035086664762}" type="pres">
      <dgm:prSet presAssocID="{8B97771B-CAE9-B041-8683-79C7905BB66A}" presName="rootConnector3" presStyleLbl="asst2" presStyleIdx="2" presStyleCnt="5"/>
      <dgm:spPr/>
    </dgm:pt>
    <dgm:pt modelId="{045E7D22-E100-EF4B-85E2-56C9DE819AA8}" type="pres">
      <dgm:prSet presAssocID="{8B97771B-CAE9-B041-8683-79C7905BB66A}" presName="hierChild6" presStyleCnt="0"/>
      <dgm:spPr/>
    </dgm:pt>
    <dgm:pt modelId="{C8DCB1B3-3D0B-1C45-97B5-6C5263F65905}" type="pres">
      <dgm:prSet presAssocID="{8B97771B-CAE9-B041-8683-79C7905BB66A}" presName="hierChild7" presStyleCnt="0"/>
      <dgm:spPr/>
    </dgm:pt>
    <dgm:pt modelId="{476CDA4E-6A1A-FF4F-ABF3-D523EB88AEDB}" type="pres">
      <dgm:prSet presAssocID="{EA071B86-A052-F34B-AFC2-66698D3495CD}" presName="Name111" presStyleLbl="parChTrans1D4" presStyleIdx="2" presStyleCnt="5"/>
      <dgm:spPr/>
    </dgm:pt>
    <dgm:pt modelId="{6CB779FA-7932-C040-AB5A-6C849A0E6C5B}" type="pres">
      <dgm:prSet presAssocID="{C712F26D-0DD3-6841-8777-BE7F9C787054}" presName="hierRoot3" presStyleCnt="0">
        <dgm:presLayoutVars>
          <dgm:hierBranch val="init"/>
        </dgm:presLayoutVars>
      </dgm:prSet>
      <dgm:spPr/>
    </dgm:pt>
    <dgm:pt modelId="{40487D15-F581-EB47-B218-B9D6286E2212}" type="pres">
      <dgm:prSet presAssocID="{C712F26D-0DD3-6841-8777-BE7F9C787054}" presName="rootComposite3" presStyleCnt="0"/>
      <dgm:spPr/>
    </dgm:pt>
    <dgm:pt modelId="{88B30792-B6B2-FD45-862C-B1518441493C}" type="pres">
      <dgm:prSet presAssocID="{C712F26D-0DD3-6841-8777-BE7F9C787054}" presName="rootText3" presStyleLbl="asst2" presStyleIdx="3" presStyleCnt="5" custScaleX="102328">
        <dgm:presLayoutVars>
          <dgm:chPref val="3"/>
        </dgm:presLayoutVars>
      </dgm:prSet>
      <dgm:spPr/>
    </dgm:pt>
    <dgm:pt modelId="{BE6FE035-65D2-EF48-83EF-B2A626FD01AF}" type="pres">
      <dgm:prSet presAssocID="{C712F26D-0DD3-6841-8777-BE7F9C787054}" presName="rootConnector3" presStyleLbl="asst2" presStyleIdx="3" presStyleCnt="5"/>
      <dgm:spPr/>
    </dgm:pt>
    <dgm:pt modelId="{5A030699-6AEB-3A47-A8F2-305107357B1E}" type="pres">
      <dgm:prSet presAssocID="{C712F26D-0DD3-6841-8777-BE7F9C787054}" presName="hierChild6" presStyleCnt="0"/>
      <dgm:spPr/>
    </dgm:pt>
    <dgm:pt modelId="{C6F1CA8B-BF5E-CB4E-89CE-F9E807829B95}" type="pres">
      <dgm:prSet presAssocID="{C712F26D-0DD3-6841-8777-BE7F9C787054}" presName="hierChild7" presStyleCnt="0"/>
      <dgm:spPr/>
    </dgm:pt>
    <dgm:pt modelId="{FB92954E-C6E5-AC4A-B07F-01E490772011}" type="pres">
      <dgm:prSet presAssocID="{A1F27209-DC5E-DC4B-BD4C-CFAF651E65A9}" presName="Name111" presStyleLbl="parChTrans1D3" presStyleIdx="1" presStyleCnt="3"/>
      <dgm:spPr/>
    </dgm:pt>
    <dgm:pt modelId="{2EA7BE61-B9E1-B647-95F1-17753DBBDD1A}" type="pres">
      <dgm:prSet presAssocID="{EA7C504D-C92D-F94E-9E3E-9C8660DBE880}" presName="hierRoot3" presStyleCnt="0">
        <dgm:presLayoutVars>
          <dgm:hierBranch val="init"/>
        </dgm:presLayoutVars>
      </dgm:prSet>
      <dgm:spPr/>
    </dgm:pt>
    <dgm:pt modelId="{4A68B16B-7BF0-2143-A71F-35F908F5E586}" type="pres">
      <dgm:prSet presAssocID="{EA7C504D-C92D-F94E-9E3E-9C8660DBE880}" presName="rootComposite3" presStyleCnt="0"/>
      <dgm:spPr/>
    </dgm:pt>
    <dgm:pt modelId="{7B2A97B7-AFE7-2E46-8685-23C51CD91D4E}" type="pres">
      <dgm:prSet presAssocID="{EA7C504D-C92D-F94E-9E3E-9C8660DBE880}" presName="rootText3" presStyleLbl="asst2" presStyleIdx="4" presStyleCnt="5" custScaleX="131793" custLinFactNeighborX="-12881" custLinFactNeighborY="0">
        <dgm:presLayoutVars>
          <dgm:chPref val="3"/>
        </dgm:presLayoutVars>
      </dgm:prSet>
      <dgm:spPr/>
    </dgm:pt>
    <dgm:pt modelId="{023AA275-F222-1D4A-B9C1-D64B2614B8AD}" type="pres">
      <dgm:prSet presAssocID="{EA7C504D-C92D-F94E-9E3E-9C8660DBE880}" presName="rootConnector3" presStyleLbl="asst2" presStyleIdx="4" presStyleCnt="5"/>
      <dgm:spPr/>
    </dgm:pt>
    <dgm:pt modelId="{ED683F47-2820-9B42-8BD6-4DF522A9030C}" type="pres">
      <dgm:prSet presAssocID="{EA7C504D-C92D-F94E-9E3E-9C8660DBE880}" presName="hierChild6" presStyleCnt="0"/>
      <dgm:spPr/>
    </dgm:pt>
    <dgm:pt modelId="{F1531061-4142-364F-AD38-529F0DBFEA44}" type="pres">
      <dgm:prSet presAssocID="{EA7C504D-C92D-F94E-9E3E-9C8660DBE880}" presName="hierChild7" presStyleCnt="0"/>
      <dgm:spPr/>
    </dgm:pt>
    <dgm:pt modelId="{BCD5155C-C270-BE42-987F-CC414A396375}" type="pres">
      <dgm:prSet presAssocID="{081372AF-C9B2-444A-906B-9098BB8D1C3F}" presName="Name37" presStyleLbl="parChTrans1D2" presStyleIdx="1" presStyleCnt="2"/>
      <dgm:spPr/>
    </dgm:pt>
    <dgm:pt modelId="{94981EC1-DA78-5D41-868A-3F15FCB11734}" type="pres">
      <dgm:prSet presAssocID="{081B1724-D95E-1641-96EC-432A93EB6D2B}" presName="hierRoot2" presStyleCnt="0">
        <dgm:presLayoutVars>
          <dgm:hierBranch val="init"/>
        </dgm:presLayoutVars>
      </dgm:prSet>
      <dgm:spPr/>
    </dgm:pt>
    <dgm:pt modelId="{4F5C5825-AFC9-4C40-A43F-923530E5E044}" type="pres">
      <dgm:prSet presAssocID="{081B1724-D95E-1641-96EC-432A93EB6D2B}" presName="rootComposite" presStyleCnt="0"/>
      <dgm:spPr/>
    </dgm:pt>
    <dgm:pt modelId="{F6F0FB7E-70A0-9744-909B-DE900928CC36}" type="pres">
      <dgm:prSet presAssocID="{081B1724-D95E-1641-96EC-432A93EB6D2B}" presName="rootText" presStyleLbl="node2" presStyleIdx="1" presStyleCnt="2" custScaleX="206778">
        <dgm:presLayoutVars>
          <dgm:chPref val="3"/>
        </dgm:presLayoutVars>
      </dgm:prSet>
      <dgm:spPr/>
    </dgm:pt>
    <dgm:pt modelId="{E24C1D7C-C5BC-7945-8E46-1837D85D1BF8}" type="pres">
      <dgm:prSet presAssocID="{081B1724-D95E-1641-96EC-432A93EB6D2B}" presName="rootConnector" presStyleLbl="node2" presStyleIdx="1" presStyleCnt="2"/>
      <dgm:spPr/>
    </dgm:pt>
    <dgm:pt modelId="{344D8764-B27F-DB4B-A428-4C646BF4409E}" type="pres">
      <dgm:prSet presAssocID="{081B1724-D95E-1641-96EC-432A93EB6D2B}" presName="hierChild4" presStyleCnt="0"/>
      <dgm:spPr/>
    </dgm:pt>
    <dgm:pt modelId="{5DCC52BB-6701-C94A-B8C2-2906270E307A}" type="pres">
      <dgm:prSet presAssocID="{3B8B68DB-8C4B-0D4D-8022-E810A36BB946}" presName="Name37" presStyleLbl="parChTrans1D3" presStyleIdx="2" presStyleCnt="3"/>
      <dgm:spPr/>
    </dgm:pt>
    <dgm:pt modelId="{8F581576-050D-B74B-A8D6-709696CE910D}" type="pres">
      <dgm:prSet presAssocID="{F0FE4316-72EA-0D49-8EE0-3C06B7ACEE0B}" presName="hierRoot2" presStyleCnt="0">
        <dgm:presLayoutVars>
          <dgm:hierBranch val="init"/>
        </dgm:presLayoutVars>
      </dgm:prSet>
      <dgm:spPr/>
    </dgm:pt>
    <dgm:pt modelId="{215D23F8-DDB0-5A4D-AC1E-A14B065E28D4}" type="pres">
      <dgm:prSet presAssocID="{F0FE4316-72EA-0D49-8EE0-3C06B7ACEE0B}" presName="rootComposite" presStyleCnt="0"/>
      <dgm:spPr/>
    </dgm:pt>
    <dgm:pt modelId="{46F222E8-319F-EF45-9903-6C6DDC48A051}" type="pres">
      <dgm:prSet presAssocID="{F0FE4316-72EA-0D49-8EE0-3C06B7ACEE0B}" presName="rootText" presStyleLbl="node3" presStyleIdx="0" presStyleCnt="1">
        <dgm:presLayoutVars>
          <dgm:chPref val="3"/>
        </dgm:presLayoutVars>
      </dgm:prSet>
      <dgm:spPr/>
    </dgm:pt>
    <dgm:pt modelId="{A25F710F-A11E-2B4B-8F67-A9DC86D30415}" type="pres">
      <dgm:prSet presAssocID="{F0FE4316-72EA-0D49-8EE0-3C06B7ACEE0B}" presName="rootConnector" presStyleLbl="node3" presStyleIdx="0" presStyleCnt="1"/>
      <dgm:spPr/>
    </dgm:pt>
    <dgm:pt modelId="{3D2BA79B-6528-1A42-A09B-55AE55D3D845}" type="pres">
      <dgm:prSet presAssocID="{F0FE4316-72EA-0D49-8EE0-3C06B7ACEE0B}" presName="hierChild4" presStyleCnt="0"/>
      <dgm:spPr/>
    </dgm:pt>
    <dgm:pt modelId="{335198E9-4580-1D4A-ADE0-775AF080947A}" type="pres">
      <dgm:prSet presAssocID="{F0FE4316-72EA-0D49-8EE0-3C06B7ACEE0B}" presName="hierChild5" presStyleCnt="0"/>
      <dgm:spPr/>
    </dgm:pt>
    <dgm:pt modelId="{4721A529-99E3-904A-BA30-E71C042FDE70}" type="pres">
      <dgm:prSet presAssocID="{AC54691B-D53F-9545-B0FA-5C691DDC2BE1}" presName="Name111" presStyleLbl="parChTrans1D4" presStyleIdx="3" presStyleCnt="5"/>
      <dgm:spPr/>
    </dgm:pt>
    <dgm:pt modelId="{BB943857-C2F0-B449-A09C-232E69522966}" type="pres">
      <dgm:prSet presAssocID="{1BB7E332-B81D-7346-9C1C-73D6D7CC82F0}" presName="hierRoot3" presStyleCnt="0">
        <dgm:presLayoutVars>
          <dgm:hierBranch val="init"/>
        </dgm:presLayoutVars>
      </dgm:prSet>
      <dgm:spPr/>
    </dgm:pt>
    <dgm:pt modelId="{14D7E71A-72B5-C240-95A2-00961992A38B}" type="pres">
      <dgm:prSet presAssocID="{1BB7E332-B81D-7346-9C1C-73D6D7CC82F0}" presName="rootComposite3" presStyleCnt="0"/>
      <dgm:spPr/>
    </dgm:pt>
    <dgm:pt modelId="{F720FCD0-A22B-4A48-A551-CCC5EB95DCCF}" type="pres">
      <dgm:prSet presAssocID="{1BB7E332-B81D-7346-9C1C-73D6D7CC82F0}" presName="rootText3" presStyleLbl="asst3" presStyleIdx="0" presStyleCnt="2">
        <dgm:presLayoutVars>
          <dgm:chPref val="3"/>
        </dgm:presLayoutVars>
      </dgm:prSet>
      <dgm:spPr/>
    </dgm:pt>
    <dgm:pt modelId="{16DEB884-559D-4447-BB61-6026423414B0}" type="pres">
      <dgm:prSet presAssocID="{1BB7E332-B81D-7346-9C1C-73D6D7CC82F0}" presName="rootConnector3" presStyleLbl="asst3" presStyleIdx="0" presStyleCnt="2"/>
      <dgm:spPr/>
    </dgm:pt>
    <dgm:pt modelId="{A09E98FF-15BC-344C-891E-49F1A71EE15B}" type="pres">
      <dgm:prSet presAssocID="{1BB7E332-B81D-7346-9C1C-73D6D7CC82F0}" presName="hierChild6" presStyleCnt="0"/>
      <dgm:spPr/>
    </dgm:pt>
    <dgm:pt modelId="{2CE9B075-0CCD-6C47-8F8C-A1F6500B3481}" type="pres">
      <dgm:prSet presAssocID="{1BB7E332-B81D-7346-9C1C-73D6D7CC82F0}" presName="hierChild7" presStyleCnt="0"/>
      <dgm:spPr/>
    </dgm:pt>
    <dgm:pt modelId="{4148947E-F872-DC44-A09A-0610354AA20C}" type="pres">
      <dgm:prSet presAssocID="{FE3A0C29-6B97-E943-890E-50EF11E75DDB}" presName="Name111" presStyleLbl="parChTrans1D4" presStyleIdx="4" presStyleCnt="5"/>
      <dgm:spPr/>
    </dgm:pt>
    <dgm:pt modelId="{1984DD3E-7B17-AF42-9F4B-E8F3D7EFE7D2}" type="pres">
      <dgm:prSet presAssocID="{D4546EFF-CDB2-8446-8FA0-21D393C8A625}" presName="hierRoot3" presStyleCnt="0">
        <dgm:presLayoutVars>
          <dgm:hierBranch val="init"/>
        </dgm:presLayoutVars>
      </dgm:prSet>
      <dgm:spPr/>
    </dgm:pt>
    <dgm:pt modelId="{C9850E13-C789-AE4C-B00D-0683AAFE0A52}" type="pres">
      <dgm:prSet presAssocID="{D4546EFF-CDB2-8446-8FA0-21D393C8A625}" presName="rootComposite3" presStyleCnt="0"/>
      <dgm:spPr/>
    </dgm:pt>
    <dgm:pt modelId="{4FF9289E-BA4A-5343-990C-62D0402259ED}" type="pres">
      <dgm:prSet presAssocID="{D4546EFF-CDB2-8446-8FA0-21D393C8A625}" presName="rootText3" presStyleLbl="asst3" presStyleIdx="1" presStyleCnt="2">
        <dgm:presLayoutVars>
          <dgm:chPref val="3"/>
        </dgm:presLayoutVars>
      </dgm:prSet>
      <dgm:spPr/>
    </dgm:pt>
    <dgm:pt modelId="{BE4665B3-7DA8-DB4E-88FE-768071B67E6E}" type="pres">
      <dgm:prSet presAssocID="{D4546EFF-CDB2-8446-8FA0-21D393C8A625}" presName="rootConnector3" presStyleLbl="asst3" presStyleIdx="1" presStyleCnt="2"/>
      <dgm:spPr/>
    </dgm:pt>
    <dgm:pt modelId="{ACE7E54B-CC06-674A-B12C-F0BA28AB8FCE}" type="pres">
      <dgm:prSet presAssocID="{D4546EFF-CDB2-8446-8FA0-21D393C8A625}" presName="hierChild6" presStyleCnt="0"/>
      <dgm:spPr/>
    </dgm:pt>
    <dgm:pt modelId="{CE8E3F02-B590-4344-B201-98CEF2F72B72}" type="pres">
      <dgm:prSet presAssocID="{D4546EFF-CDB2-8446-8FA0-21D393C8A625}" presName="hierChild7" presStyleCnt="0"/>
      <dgm:spPr/>
    </dgm:pt>
    <dgm:pt modelId="{693F58C7-74F6-2C48-BA03-126883EE9008}" type="pres">
      <dgm:prSet presAssocID="{081B1724-D95E-1641-96EC-432A93EB6D2B}" presName="hierChild5" presStyleCnt="0"/>
      <dgm:spPr/>
    </dgm:pt>
    <dgm:pt modelId="{00FC9261-0D1D-D642-9EF6-CAB2B49FCBDB}" type="pres">
      <dgm:prSet presAssocID="{94A93CB2-E3EA-B04F-AFD0-06B83E21F336}" presName="hierChild3" presStyleCnt="0"/>
      <dgm:spPr/>
    </dgm:pt>
  </dgm:ptLst>
  <dgm:cxnLst>
    <dgm:cxn modelId="{FE08DB03-C8D0-994C-A2AC-33DE3C5877F4}" type="presOf" srcId="{9002796B-CFF1-FA4A-B465-3B9E982A5868}" destId="{C660B21E-B416-F645-BC8B-71EE4D6C1B82}" srcOrd="1" destOrd="0" presId="urn:microsoft.com/office/officeart/2005/8/layout/orgChart1"/>
    <dgm:cxn modelId="{59D82717-9659-6140-8674-6A74BE7C52CF}" type="presOf" srcId="{FE3A0C29-6B97-E943-890E-50EF11E75DDB}" destId="{4148947E-F872-DC44-A09A-0610354AA20C}" srcOrd="0" destOrd="0" presId="urn:microsoft.com/office/officeart/2005/8/layout/orgChart1"/>
    <dgm:cxn modelId="{0780441A-7D24-5C4E-9037-1B8191BC9181}" type="presOf" srcId="{1BB7E332-B81D-7346-9C1C-73D6D7CC82F0}" destId="{16DEB884-559D-4447-BB61-6026423414B0}" srcOrd="1" destOrd="0" presId="urn:microsoft.com/office/officeart/2005/8/layout/orgChart1"/>
    <dgm:cxn modelId="{94FDA41F-63B5-FA46-81B5-41B12310E041}" type="presOf" srcId="{C712F26D-0DD3-6841-8777-BE7F9C787054}" destId="{BE6FE035-65D2-EF48-83EF-B2A626FD01AF}" srcOrd="1" destOrd="0" presId="urn:microsoft.com/office/officeart/2005/8/layout/orgChart1"/>
    <dgm:cxn modelId="{15595D20-A146-624F-B7FC-E9C752BAFD23}" type="presOf" srcId="{E1C93A7C-DFB4-BD48-ABA6-5AFC4EAF0191}" destId="{6156EFB4-EFEC-F943-9AC9-B5788F8EFE43}" srcOrd="1" destOrd="0" presId="urn:microsoft.com/office/officeart/2005/8/layout/orgChart1"/>
    <dgm:cxn modelId="{AC442121-0F5C-C649-A273-AC5560FEF8D0}" type="presOf" srcId="{466E33E0-ED88-284E-B2B9-BCE7FA9E39E0}" destId="{19DC3F0C-D909-9244-9E8D-59A070913EA6}" srcOrd="0" destOrd="0" presId="urn:microsoft.com/office/officeart/2005/8/layout/orgChart1"/>
    <dgm:cxn modelId="{09B0F940-713C-284C-A831-D8FCCDF34089}" type="presOf" srcId="{94A93CB2-E3EA-B04F-AFD0-06B83E21F336}" destId="{24FC433A-8D1E-7D41-8776-67A36EEB4ABA}" srcOrd="1" destOrd="0" presId="urn:microsoft.com/office/officeart/2005/8/layout/orgChart1"/>
    <dgm:cxn modelId="{484FB25B-486B-7B46-B463-7D5A53DCB028}" srcId="{9002796B-CFF1-FA4A-B465-3B9E982A5868}" destId="{E1C93A7C-DFB4-BD48-ABA6-5AFC4EAF0191}" srcOrd="0" destOrd="0" parTransId="{D6FC4C3F-C58F-E84C-8FE5-3A7CA4F92E78}" sibTransId="{B99CEE6A-8F6D-E341-92D7-3BD4092AFC61}"/>
    <dgm:cxn modelId="{AED1B461-07B6-5045-A2AE-F7C1278DFF69}" srcId="{B945E376-CD8D-8B4C-8E39-C5C9B067E09D}" destId="{EA7C504D-C92D-F94E-9E3E-9C8660DBE880}" srcOrd="1" destOrd="0" parTransId="{A1F27209-DC5E-DC4B-BD4C-CFAF651E65A9}" sibTransId="{1E5B3F0F-C6A0-1241-AEF2-23C8612310C1}"/>
    <dgm:cxn modelId="{B4D99064-F19C-E945-9B2B-24311DD5BC49}" srcId="{94A93CB2-E3EA-B04F-AFD0-06B83E21F336}" destId="{081B1724-D95E-1641-96EC-432A93EB6D2B}" srcOrd="1" destOrd="0" parTransId="{081372AF-C9B2-444A-906B-9098BB8D1C3F}" sibTransId="{4597EFB1-8AE1-F848-969C-DBFE9DE4EED1}"/>
    <dgm:cxn modelId="{3092476B-1B5E-FF47-8905-A95C615B6A96}" type="presOf" srcId="{081372AF-C9B2-444A-906B-9098BB8D1C3F}" destId="{BCD5155C-C270-BE42-987F-CC414A396375}" srcOrd="0" destOrd="0" presId="urn:microsoft.com/office/officeart/2005/8/layout/orgChart1"/>
    <dgm:cxn modelId="{F7A0536B-76A2-0A41-9D2B-15F9153A7F5A}" type="presOf" srcId="{B945E376-CD8D-8B4C-8E39-C5C9B067E09D}" destId="{344D1E59-A6A5-A044-AE0B-1B19C3351C3F}" srcOrd="0" destOrd="0" presId="urn:microsoft.com/office/officeart/2005/8/layout/orgChart1"/>
    <dgm:cxn modelId="{6F69CA6B-50FB-E344-BB72-1FD50AE3275D}" srcId="{F0FE4316-72EA-0D49-8EE0-3C06B7ACEE0B}" destId="{D4546EFF-CDB2-8446-8FA0-21D393C8A625}" srcOrd="1" destOrd="0" parTransId="{FE3A0C29-6B97-E943-890E-50EF11E75DDB}" sibTransId="{3D2BDA3B-1863-B54F-88C1-0037B9E5B923}"/>
    <dgm:cxn modelId="{0D374E6C-39B6-2C42-8CDF-C82289D700A0}" type="presOf" srcId="{EA071B86-A052-F34B-AFC2-66698D3495CD}" destId="{476CDA4E-6A1A-FF4F-ABF3-D523EB88AEDB}" srcOrd="0" destOrd="0" presId="urn:microsoft.com/office/officeart/2005/8/layout/orgChart1"/>
    <dgm:cxn modelId="{DAE7804E-C251-DD44-9DB8-DC3726878F6F}" type="presOf" srcId="{A1F27209-DC5E-DC4B-BD4C-CFAF651E65A9}" destId="{FB92954E-C6E5-AC4A-B07F-01E490772011}" srcOrd="0" destOrd="0" presId="urn:microsoft.com/office/officeart/2005/8/layout/orgChart1"/>
    <dgm:cxn modelId="{9510826E-4907-D744-BBC2-27F13F1D2FE2}" type="presOf" srcId="{EA7C504D-C92D-F94E-9E3E-9C8660DBE880}" destId="{7B2A97B7-AFE7-2E46-8685-23C51CD91D4E}" srcOrd="0" destOrd="0" presId="urn:microsoft.com/office/officeart/2005/8/layout/orgChart1"/>
    <dgm:cxn modelId="{7FB0C36E-A177-494F-BA99-B6A4B6DA50F8}" srcId="{081B1724-D95E-1641-96EC-432A93EB6D2B}" destId="{F0FE4316-72EA-0D49-8EE0-3C06B7ACEE0B}" srcOrd="0" destOrd="0" parTransId="{3B8B68DB-8C4B-0D4D-8022-E810A36BB946}" sibTransId="{0FDEA027-E1C6-0840-9A9F-387804CD4208}"/>
    <dgm:cxn modelId="{52CE0E51-029A-4546-BBAC-B1D0848203A7}" type="presOf" srcId="{B543C27F-8027-AB47-9852-C122E7DD7F70}" destId="{5DCE3034-0BFA-8B43-8B2E-1CB4B100743D}" srcOrd="0" destOrd="0" presId="urn:microsoft.com/office/officeart/2005/8/layout/orgChart1"/>
    <dgm:cxn modelId="{89AAB877-5A97-BC4A-9DB1-F858EA9F7A93}" srcId="{9002796B-CFF1-FA4A-B465-3B9E982A5868}" destId="{8B97771B-CAE9-B041-8683-79C7905BB66A}" srcOrd="1" destOrd="0" parTransId="{A83CBECC-32F7-CB4B-9812-8E2876234C7B}" sibTransId="{958EED35-3977-A742-8A61-67635A077B26}"/>
    <dgm:cxn modelId="{327C5259-7C90-204F-BB81-E20E8F55DE92}" srcId="{9002796B-CFF1-FA4A-B465-3B9E982A5868}" destId="{C712F26D-0DD3-6841-8777-BE7F9C787054}" srcOrd="2" destOrd="0" parTransId="{EA071B86-A052-F34B-AFC2-66698D3495CD}" sibTransId="{5AAC52CD-2CC9-9F41-A5DE-DD7AB1E5C9F7}"/>
    <dgm:cxn modelId="{8AE05D7A-6444-334A-AFA6-72AC2FD67724}" type="presOf" srcId="{EA7C504D-C92D-F94E-9E3E-9C8660DBE880}" destId="{023AA275-F222-1D4A-B9C1-D64B2614B8AD}" srcOrd="1" destOrd="0" presId="urn:microsoft.com/office/officeart/2005/8/layout/orgChart1"/>
    <dgm:cxn modelId="{DB8E9C8F-A8B9-4741-ABC3-D736FABC810C}" srcId="{B945E376-CD8D-8B4C-8E39-C5C9B067E09D}" destId="{9002796B-CFF1-FA4A-B465-3B9E982A5868}" srcOrd="0" destOrd="0" parTransId="{B543C27F-8027-AB47-9852-C122E7DD7F70}" sibTransId="{9E4D7F65-2DB2-294E-94CC-CE1FCEFB8769}"/>
    <dgm:cxn modelId="{FAC16F97-D535-9842-B340-5D0B7707EC08}" type="presOf" srcId="{D4546EFF-CDB2-8446-8FA0-21D393C8A625}" destId="{BE4665B3-7DA8-DB4E-88FE-768071B67E6E}" srcOrd="1" destOrd="0" presId="urn:microsoft.com/office/officeart/2005/8/layout/orgChart1"/>
    <dgm:cxn modelId="{3F6ADD9C-792F-964A-837F-B0263118DF7D}" type="presOf" srcId="{D4546EFF-CDB2-8446-8FA0-21D393C8A625}" destId="{4FF9289E-BA4A-5343-990C-62D0402259ED}" srcOrd="0" destOrd="0" presId="urn:microsoft.com/office/officeart/2005/8/layout/orgChart1"/>
    <dgm:cxn modelId="{FEC6B5A4-B32F-4841-A69C-951DE5ED3A78}" type="presOf" srcId="{1BB7E332-B81D-7346-9C1C-73D6D7CC82F0}" destId="{F720FCD0-A22B-4A48-A551-CCC5EB95DCCF}" srcOrd="0" destOrd="0" presId="urn:microsoft.com/office/officeart/2005/8/layout/orgChart1"/>
    <dgm:cxn modelId="{3D5DACA6-55D7-5A4C-9A75-9C4E2D6CCD3E}" type="presOf" srcId="{F0FE4316-72EA-0D49-8EE0-3C06B7ACEE0B}" destId="{A25F710F-A11E-2B4B-8F67-A9DC86D30415}" srcOrd="1" destOrd="0" presId="urn:microsoft.com/office/officeart/2005/8/layout/orgChart1"/>
    <dgm:cxn modelId="{4A713EAA-E177-014D-B277-7B615CA75653}" type="presOf" srcId="{9002796B-CFF1-FA4A-B465-3B9E982A5868}" destId="{85BADF8F-1006-D943-A893-F213E21514AE}" srcOrd="0" destOrd="0" presId="urn:microsoft.com/office/officeart/2005/8/layout/orgChart1"/>
    <dgm:cxn modelId="{72B938AC-274E-9C47-A632-EC49D6884A84}" type="presOf" srcId="{C712F26D-0DD3-6841-8777-BE7F9C787054}" destId="{88B30792-B6B2-FD45-862C-B1518441493C}" srcOrd="0" destOrd="0" presId="urn:microsoft.com/office/officeart/2005/8/layout/orgChart1"/>
    <dgm:cxn modelId="{9E8425B4-41F9-2A4F-AB56-249E04BE1163}" srcId="{94A93CB2-E3EA-B04F-AFD0-06B83E21F336}" destId="{B945E376-CD8D-8B4C-8E39-C5C9B067E09D}" srcOrd="0" destOrd="0" parTransId="{8BF85599-6C3F-3D49-8A45-5E83A149026D}" sibTransId="{6071C480-5F66-8C48-8A18-B66C7921DB4E}"/>
    <dgm:cxn modelId="{881B1CB5-9C72-674E-9FAC-2CE60D3DCEDC}" type="presOf" srcId="{D6FC4C3F-C58F-E84C-8FE5-3A7CA4F92E78}" destId="{3203E070-3218-4E41-92C9-735A4BF74E58}" srcOrd="0" destOrd="0" presId="urn:microsoft.com/office/officeart/2005/8/layout/orgChart1"/>
    <dgm:cxn modelId="{9BBA35BB-E501-6641-9327-92AFABFCB967}" type="presOf" srcId="{B945E376-CD8D-8B4C-8E39-C5C9B067E09D}" destId="{2CD71893-0BBF-2940-97CA-9EEAFB5710E3}" srcOrd="1" destOrd="0" presId="urn:microsoft.com/office/officeart/2005/8/layout/orgChart1"/>
    <dgm:cxn modelId="{9F11B6C8-56FB-5A4B-AE14-D633C12E3D38}" type="presOf" srcId="{081B1724-D95E-1641-96EC-432A93EB6D2B}" destId="{E24C1D7C-C5BC-7945-8E46-1837D85D1BF8}" srcOrd="1" destOrd="0" presId="urn:microsoft.com/office/officeart/2005/8/layout/orgChart1"/>
    <dgm:cxn modelId="{7DFF75CE-CA87-B148-B08D-32C3A65678F9}" type="presOf" srcId="{8BF85599-6C3F-3D49-8A45-5E83A149026D}" destId="{E1667FC0-0123-EE44-977D-3045BC57F3E8}" srcOrd="0" destOrd="0" presId="urn:microsoft.com/office/officeart/2005/8/layout/orgChart1"/>
    <dgm:cxn modelId="{ED58CBD3-EB45-9F40-AAC4-BEC9FF87D441}" type="presOf" srcId="{8B97771B-CAE9-B041-8683-79C7905BB66A}" destId="{673AA779-B839-1745-B51F-9A8CEBA52592}" srcOrd="0" destOrd="0" presId="urn:microsoft.com/office/officeart/2005/8/layout/orgChart1"/>
    <dgm:cxn modelId="{81A207D4-0CD6-BA42-9E72-263A86C1D5DA}" type="presOf" srcId="{081B1724-D95E-1641-96EC-432A93EB6D2B}" destId="{F6F0FB7E-70A0-9744-909B-DE900928CC36}" srcOrd="0" destOrd="0" presId="urn:microsoft.com/office/officeart/2005/8/layout/orgChart1"/>
    <dgm:cxn modelId="{C45E69DD-2D1D-D643-B0A3-D7D656B951B4}" srcId="{F0FE4316-72EA-0D49-8EE0-3C06B7ACEE0B}" destId="{1BB7E332-B81D-7346-9C1C-73D6D7CC82F0}" srcOrd="0" destOrd="0" parTransId="{AC54691B-D53F-9545-B0FA-5C691DDC2BE1}" sibTransId="{1B039054-A83B-B840-94F5-EFE361669F56}"/>
    <dgm:cxn modelId="{B402D1DD-324E-4745-9ECA-5E843FFCEA0B}" type="presOf" srcId="{E1C93A7C-DFB4-BD48-ABA6-5AFC4EAF0191}" destId="{46FBEC1E-2356-8E48-9ED7-0B97A6631446}" srcOrd="0" destOrd="0" presId="urn:microsoft.com/office/officeart/2005/8/layout/orgChart1"/>
    <dgm:cxn modelId="{11C2BAE3-CC54-F141-8EC6-8AC8173AD5F6}" srcId="{466E33E0-ED88-284E-B2B9-BCE7FA9E39E0}" destId="{94A93CB2-E3EA-B04F-AFD0-06B83E21F336}" srcOrd="0" destOrd="0" parTransId="{21CFF68E-CC85-994A-890B-77AF3CE97891}" sibTransId="{D0CC8EF9-81CE-7040-9298-894F37D835EF}"/>
    <dgm:cxn modelId="{DD5E06EB-24E4-C64E-AA9F-8F177B9269E3}" type="presOf" srcId="{3B8B68DB-8C4B-0D4D-8022-E810A36BB946}" destId="{5DCC52BB-6701-C94A-B8C2-2906270E307A}" srcOrd="0" destOrd="0" presId="urn:microsoft.com/office/officeart/2005/8/layout/orgChart1"/>
    <dgm:cxn modelId="{F2001EEB-B5D6-CC4B-9F94-E328489CB76F}" type="presOf" srcId="{F0FE4316-72EA-0D49-8EE0-3C06B7ACEE0B}" destId="{46F222E8-319F-EF45-9903-6C6DDC48A051}" srcOrd="0" destOrd="0" presId="urn:microsoft.com/office/officeart/2005/8/layout/orgChart1"/>
    <dgm:cxn modelId="{7A78FBF0-0558-1B4B-B040-AF6D8F4AACB0}" type="presOf" srcId="{8B97771B-CAE9-B041-8683-79C7905BB66A}" destId="{B632A75E-5FA0-9048-9D11-035086664762}" srcOrd="1" destOrd="0" presId="urn:microsoft.com/office/officeart/2005/8/layout/orgChart1"/>
    <dgm:cxn modelId="{865CA7F6-5708-1243-9CDF-F7B8AF371A8B}" type="presOf" srcId="{94A93CB2-E3EA-B04F-AFD0-06B83E21F336}" destId="{9D8B7AB3-FF8A-564B-8519-C4682F5E2FDA}" srcOrd="0" destOrd="0" presId="urn:microsoft.com/office/officeart/2005/8/layout/orgChart1"/>
    <dgm:cxn modelId="{9EE1C2F6-8F86-024D-8FC1-EDBA87D9C48F}" type="presOf" srcId="{AC54691B-D53F-9545-B0FA-5C691DDC2BE1}" destId="{4721A529-99E3-904A-BA30-E71C042FDE70}" srcOrd="0" destOrd="0" presId="urn:microsoft.com/office/officeart/2005/8/layout/orgChart1"/>
    <dgm:cxn modelId="{7D94CBFC-5CE1-2143-A367-3E691633D181}" type="presOf" srcId="{A83CBECC-32F7-CB4B-9812-8E2876234C7B}" destId="{847C7D8F-612C-0C4E-9D51-23E3F391A3E1}" srcOrd="0" destOrd="0" presId="urn:microsoft.com/office/officeart/2005/8/layout/orgChart1"/>
    <dgm:cxn modelId="{9F8D96B7-0E4F-DC45-862E-B5F513421D89}" type="presParOf" srcId="{19DC3F0C-D909-9244-9E8D-59A070913EA6}" destId="{8E3DC9D6-20FB-1B47-AC83-7677E2E88E82}" srcOrd="0" destOrd="0" presId="urn:microsoft.com/office/officeart/2005/8/layout/orgChart1"/>
    <dgm:cxn modelId="{3B3E170A-79E1-3D40-A195-BD5C821BE3F4}" type="presParOf" srcId="{8E3DC9D6-20FB-1B47-AC83-7677E2E88E82}" destId="{D1C3A3EB-9252-474A-A95C-DA1E2B76E3DE}" srcOrd="0" destOrd="0" presId="urn:microsoft.com/office/officeart/2005/8/layout/orgChart1"/>
    <dgm:cxn modelId="{4F743FB0-C32E-B145-BCB3-D169CE2CC4E8}" type="presParOf" srcId="{D1C3A3EB-9252-474A-A95C-DA1E2B76E3DE}" destId="{9D8B7AB3-FF8A-564B-8519-C4682F5E2FDA}" srcOrd="0" destOrd="0" presId="urn:microsoft.com/office/officeart/2005/8/layout/orgChart1"/>
    <dgm:cxn modelId="{614E1386-4097-A64C-9DD1-DC532FFC9B9E}" type="presParOf" srcId="{D1C3A3EB-9252-474A-A95C-DA1E2B76E3DE}" destId="{24FC433A-8D1E-7D41-8776-67A36EEB4ABA}" srcOrd="1" destOrd="0" presId="urn:microsoft.com/office/officeart/2005/8/layout/orgChart1"/>
    <dgm:cxn modelId="{6DFABB0B-4424-A047-8949-AF32B126C87F}" type="presParOf" srcId="{8E3DC9D6-20FB-1B47-AC83-7677E2E88E82}" destId="{CF608F02-CFE8-C547-8275-7ECAD6385097}" srcOrd="1" destOrd="0" presId="urn:microsoft.com/office/officeart/2005/8/layout/orgChart1"/>
    <dgm:cxn modelId="{5D7EFE75-6235-364C-A587-571061662647}" type="presParOf" srcId="{CF608F02-CFE8-C547-8275-7ECAD6385097}" destId="{E1667FC0-0123-EE44-977D-3045BC57F3E8}" srcOrd="0" destOrd="0" presId="urn:microsoft.com/office/officeart/2005/8/layout/orgChart1"/>
    <dgm:cxn modelId="{3A500D70-24A3-9B41-B020-92AF7A59B405}" type="presParOf" srcId="{CF608F02-CFE8-C547-8275-7ECAD6385097}" destId="{EF9A0297-A830-9346-A1EF-9E52C1A5AF18}" srcOrd="1" destOrd="0" presId="urn:microsoft.com/office/officeart/2005/8/layout/orgChart1"/>
    <dgm:cxn modelId="{D3F0E2C1-4E74-7E49-8359-571AC88B280B}" type="presParOf" srcId="{EF9A0297-A830-9346-A1EF-9E52C1A5AF18}" destId="{FD74EE75-36F5-CA43-BCA0-2231AAFEFF96}" srcOrd="0" destOrd="0" presId="urn:microsoft.com/office/officeart/2005/8/layout/orgChart1"/>
    <dgm:cxn modelId="{00DED5D4-645F-0547-A631-141A68E03540}" type="presParOf" srcId="{FD74EE75-36F5-CA43-BCA0-2231AAFEFF96}" destId="{344D1E59-A6A5-A044-AE0B-1B19C3351C3F}" srcOrd="0" destOrd="0" presId="urn:microsoft.com/office/officeart/2005/8/layout/orgChart1"/>
    <dgm:cxn modelId="{80248BEA-C073-9D42-AEBF-E07A6B3350F5}" type="presParOf" srcId="{FD74EE75-36F5-CA43-BCA0-2231AAFEFF96}" destId="{2CD71893-0BBF-2940-97CA-9EEAFB5710E3}" srcOrd="1" destOrd="0" presId="urn:microsoft.com/office/officeart/2005/8/layout/orgChart1"/>
    <dgm:cxn modelId="{2D56018A-7212-2144-BBBA-64326221D5F5}" type="presParOf" srcId="{EF9A0297-A830-9346-A1EF-9E52C1A5AF18}" destId="{8BBA77CD-C421-344C-B14C-7DADBA6028C1}" srcOrd="1" destOrd="0" presId="urn:microsoft.com/office/officeart/2005/8/layout/orgChart1"/>
    <dgm:cxn modelId="{5B8C1709-BB03-B04D-93BA-A0492F8182DE}" type="presParOf" srcId="{EF9A0297-A830-9346-A1EF-9E52C1A5AF18}" destId="{AA737038-F775-2649-90C2-FE908CDBB1D9}" srcOrd="2" destOrd="0" presId="urn:microsoft.com/office/officeart/2005/8/layout/orgChart1"/>
    <dgm:cxn modelId="{86FB48A2-4B2A-1347-A048-1E8A6F471E39}" type="presParOf" srcId="{AA737038-F775-2649-90C2-FE908CDBB1D9}" destId="{5DCE3034-0BFA-8B43-8B2E-1CB4B100743D}" srcOrd="0" destOrd="0" presId="urn:microsoft.com/office/officeart/2005/8/layout/orgChart1"/>
    <dgm:cxn modelId="{0DEBE010-FB78-984D-AB67-CE2957B58DA2}" type="presParOf" srcId="{AA737038-F775-2649-90C2-FE908CDBB1D9}" destId="{24A3D3ED-9768-324E-91D6-8CC6872FE69A}" srcOrd="1" destOrd="0" presId="urn:microsoft.com/office/officeart/2005/8/layout/orgChart1"/>
    <dgm:cxn modelId="{8122688C-3D66-864F-9642-E259FD8745C4}" type="presParOf" srcId="{24A3D3ED-9768-324E-91D6-8CC6872FE69A}" destId="{2B748826-723A-8348-A316-772E4F7BE082}" srcOrd="0" destOrd="0" presId="urn:microsoft.com/office/officeart/2005/8/layout/orgChart1"/>
    <dgm:cxn modelId="{8DDCE8B6-C08C-DB43-960B-CF4061FDC22C}" type="presParOf" srcId="{2B748826-723A-8348-A316-772E4F7BE082}" destId="{85BADF8F-1006-D943-A893-F213E21514AE}" srcOrd="0" destOrd="0" presId="urn:microsoft.com/office/officeart/2005/8/layout/orgChart1"/>
    <dgm:cxn modelId="{9B628109-72CC-AF49-A697-904A765C358D}" type="presParOf" srcId="{2B748826-723A-8348-A316-772E4F7BE082}" destId="{C660B21E-B416-F645-BC8B-71EE4D6C1B82}" srcOrd="1" destOrd="0" presId="urn:microsoft.com/office/officeart/2005/8/layout/orgChart1"/>
    <dgm:cxn modelId="{88E6DD51-AFC8-1646-B700-79A4B1764D25}" type="presParOf" srcId="{24A3D3ED-9768-324E-91D6-8CC6872FE69A}" destId="{AFFC4663-E572-5F4C-A27F-A64CECCB1636}" srcOrd="1" destOrd="0" presId="urn:microsoft.com/office/officeart/2005/8/layout/orgChart1"/>
    <dgm:cxn modelId="{B84E6E77-9D0F-8546-813A-80FE065C530C}" type="presParOf" srcId="{24A3D3ED-9768-324E-91D6-8CC6872FE69A}" destId="{372F9628-9E50-2344-996B-92C9C19BD011}" srcOrd="2" destOrd="0" presId="urn:microsoft.com/office/officeart/2005/8/layout/orgChart1"/>
    <dgm:cxn modelId="{F371ED0F-9156-A145-9555-56E6668BBDD6}" type="presParOf" srcId="{372F9628-9E50-2344-996B-92C9C19BD011}" destId="{3203E070-3218-4E41-92C9-735A4BF74E58}" srcOrd="0" destOrd="0" presId="urn:microsoft.com/office/officeart/2005/8/layout/orgChart1"/>
    <dgm:cxn modelId="{902684E1-789A-6845-B594-83DBE6AE05B3}" type="presParOf" srcId="{372F9628-9E50-2344-996B-92C9C19BD011}" destId="{37667294-A341-AE41-A2A5-51F9DAD515E7}" srcOrd="1" destOrd="0" presId="urn:microsoft.com/office/officeart/2005/8/layout/orgChart1"/>
    <dgm:cxn modelId="{399952F3-F016-624D-8102-0153D0ED3D43}" type="presParOf" srcId="{37667294-A341-AE41-A2A5-51F9DAD515E7}" destId="{1D84AD9F-7285-B34C-B62A-FE473E207DFB}" srcOrd="0" destOrd="0" presId="urn:microsoft.com/office/officeart/2005/8/layout/orgChart1"/>
    <dgm:cxn modelId="{754D39BF-B71B-DF4E-98AE-D6563E310FE2}" type="presParOf" srcId="{1D84AD9F-7285-B34C-B62A-FE473E207DFB}" destId="{46FBEC1E-2356-8E48-9ED7-0B97A6631446}" srcOrd="0" destOrd="0" presId="urn:microsoft.com/office/officeart/2005/8/layout/orgChart1"/>
    <dgm:cxn modelId="{7C2475BE-8D3D-B346-AE23-699B43290D20}" type="presParOf" srcId="{1D84AD9F-7285-B34C-B62A-FE473E207DFB}" destId="{6156EFB4-EFEC-F943-9AC9-B5788F8EFE43}" srcOrd="1" destOrd="0" presId="urn:microsoft.com/office/officeart/2005/8/layout/orgChart1"/>
    <dgm:cxn modelId="{FC04C63F-AFCA-4347-8DB0-219E8B6A03CF}" type="presParOf" srcId="{37667294-A341-AE41-A2A5-51F9DAD515E7}" destId="{ABD3F1BB-3345-074F-B585-76FD2174D759}" srcOrd="1" destOrd="0" presId="urn:microsoft.com/office/officeart/2005/8/layout/orgChart1"/>
    <dgm:cxn modelId="{F0440E43-C3A9-D244-B797-F8A3B7388C1B}" type="presParOf" srcId="{37667294-A341-AE41-A2A5-51F9DAD515E7}" destId="{CCA948A4-0E01-464E-AA8B-FFBBA7A29930}" srcOrd="2" destOrd="0" presId="urn:microsoft.com/office/officeart/2005/8/layout/orgChart1"/>
    <dgm:cxn modelId="{6B4F46D8-3006-A24C-8D89-2024BA328BA1}" type="presParOf" srcId="{372F9628-9E50-2344-996B-92C9C19BD011}" destId="{847C7D8F-612C-0C4E-9D51-23E3F391A3E1}" srcOrd="2" destOrd="0" presId="urn:microsoft.com/office/officeart/2005/8/layout/orgChart1"/>
    <dgm:cxn modelId="{A2536769-075D-6E41-A715-F7F082A885FD}" type="presParOf" srcId="{372F9628-9E50-2344-996B-92C9C19BD011}" destId="{7329CA60-9335-D048-A1C5-AF1946B9CABD}" srcOrd="3" destOrd="0" presId="urn:microsoft.com/office/officeart/2005/8/layout/orgChart1"/>
    <dgm:cxn modelId="{32127672-2B45-1947-BE67-6D229DE4B328}" type="presParOf" srcId="{7329CA60-9335-D048-A1C5-AF1946B9CABD}" destId="{E2207862-4610-9945-B387-872B3CA6AAFC}" srcOrd="0" destOrd="0" presId="urn:microsoft.com/office/officeart/2005/8/layout/orgChart1"/>
    <dgm:cxn modelId="{ACAFBF0F-59B6-9844-A674-4BD638459E96}" type="presParOf" srcId="{E2207862-4610-9945-B387-872B3CA6AAFC}" destId="{673AA779-B839-1745-B51F-9A8CEBA52592}" srcOrd="0" destOrd="0" presId="urn:microsoft.com/office/officeart/2005/8/layout/orgChart1"/>
    <dgm:cxn modelId="{49D36EBF-FDF6-AD4F-9233-923362790B44}" type="presParOf" srcId="{E2207862-4610-9945-B387-872B3CA6AAFC}" destId="{B632A75E-5FA0-9048-9D11-035086664762}" srcOrd="1" destOrd="0" presId="urn:microsoft.com/office/officeart/2005/8/layout/orgChart1"/>
    <dgm:cxn modelId="{EAE7E907-DC85-C544-9923-CC00A62B8365}" type="presParOf" srcId="{7329CA60-9335-D048-A1C5-AF1946B9CABD}" destId="{045E7D22-E100-EF4B-85E2-56C9DE819AA8}" srcOrd="1" destOrd="0" presId="urn:microsoft.com/office/officeart/2005/8/layout/orgChart1"/>
    <dgm:cxn modelId="{2F4DB725-15BB-5E4F-BC88-56E9E1DA2352}" type="presParOf" srcId="{7329CA60-9335-D048-A1C5-AF1946B9CABD}" destId="{C8DCB1B3-3D0B-1C45-97B5-6C5263F65905}" srcOrd="2" destOrd="0" presId="urn:microsoft.com/office/officeart/2005/8/layout/orgChart1"/>
    <dgm:cxn modelId="{F7EE500C-BF48-2B44-B6C8-13533E1EB28D}" type="presParOf" srcId="{372F9628-9E50-2344-996B-92C9C19BD011}" destId="{476CDA4E-6A1A-FF4F-ABF3-D523EB88AEDB}" srcOrd="4" destOrd="0" presId="urn:microsoft.com/office/officeart/2005/8/layout/orgChart1"/>
    <dgm:cxn modelId="{1E924337-DC17-C44B-8AB6-7F3D7892A7F2}" type="presParOf" srcId="{372F9628-9E50-2344-996B-92C9C19BD011}" destId="{6CB779FA-7932-C040-AB5A-6C849A0E6C5B}" srcOrd="5" destOrd="0" presId="urn:microsoft.com/office/officeart/2005/8/layout/orgChart1"/>
    <dgm:cxn modelId="{65ECF671-C3DC-584A-B17B-13AAFD6FC608}" type="presParOf" srcId="{6CB779FA-7932-C040-AB5A-6C849A0E6C5B}" destId="{40487D15-F581-EB47-B218-B9D6286E2212}" srcOrd="0" destOrd="0" presId="urn:microsoft.com/office/officeart/2005/8/layout/orgChart1"/>
    <dgm:cxn modelId="{B9AAC2D8-9538-134B-81AD-EC8023311309}" type="presParOf" srcId="{40487D15-F581-EB47-B218-B9D6286E2212}" destId="{88B30792-B6B2-FD45-862C-B1518441493C}" srcOrd="0" destOrd="0" presId="urn:microsoft.com/office/officeart/2005/8/layout/orgChart1"/>
    <dgm:cxn modelId="{F639C2DE-D0F0-9245-9844-25BE43254EE9}" type="presParOf" srcId="{40487D15-F581-EB47-B218-B9D6286E2212}" destId="{BE6FE035-65D2-EF48-83EF-B2A626FD01AF}" srcOrd="1" destOrd="0" presId="urn:microsoft.com/office/officeart/2005/8/layout/orgChart1"/>
    <dgm:cxn modelId="{4D66B6A0-25EF-3B46-ABB8-07671F5B8546}" type="presParOf" srcId="{6CB779FA-7932-C040-AB5A-6C849A0E6C5B}" destId="{5A030699-6AEB-3A47-A8F2-305107357B1E}" srcOrd="1" destOrd="0" presId="urn:microsoft.com/office/officeart/2005/8/layout/orgChart1"/>
    <dgm:cxn modelId="{C0847FE5-73FD-4349-A1E3-63D647B835A3}" type="presParOf" srcId="{6CB779FA-7932-C040-AB5A-6C849A0E6C5B}" destId="{C6F1CA8B-BF5E-CB4E-89CE-F9E807829B95}" srcOrd="2" destOrd="0" presId="urn:microsoft.com/office/officeart/2005/8/layout/orgChart1"/>
    <dgm:cxn modelId="{5D31DE5D-78B6-7E40-B6DA-850C5E42439D}" type="presParOf" srcId="{AA737038-F775-2649-90C2-FE908CDBB1D9}" destId="{FB92954E-C6E5-AC4A-B07F-01E490772011}" srcOrd="2" destOrd="0" presId="urn:microsoft.com/office/officeart/2005/8/layout/orgChart1"/>
    <dgm:cxn modelId="{FBFEB16B-5864-FA46-808D-67773F62E0C6}" type="presParOf" srcId="{AA737038-F775-2649-90C2-FE908CDBB1D9}" destId="{2EA7BE61-B9E1-B647-95F1-17753DBBDD1A}" srcOrd="3" destOrd="0" presId="urn:microsoft.com/office/officeart/2005/8/layout/orgChart1"/>
    <dgm:cxn modelId="{3CAFF0CB-7BBC-9B4C-9964-1FE3DE42CCDA}" type="presParOf" srcId="{2EA7BE61-B9E1-B647-95F1-17753DBBDD1A}" destId="{4A68B16B-7BF0-2143-A71F-35F908F5E586}" srcOrd="0" destOrd="0" presId="urn:microsoft.com/office/officeart/2005/8/layout/orgChart1"/>
    <dgm:cxn modelId="{80254903-D27C-BB4D-96F2-F20D2E8A6334}" type="presParOf" srcId="{4A68B16B-7BF0-2143-A71F-35F908F5E586}" destId="{7B2A97B7-AFE7-2E46-8685-23C51CD91D4E}" srcOrd="0" destOrd="0" presId="urn:microsoft.com/office/officeart/2005/8/layout/orgChart1"/>
    <dgm:cxn modelId="{E6B88605-78AE-854B-8C92-6A87CAC8A471}" type="presParOf" srcId="{4A68B16B-7BF0-2143-A71F-35F908F5E586}" destId="{023AA275-F222-1D4A-B9C1-D64B2614B8AD}" srcOrd="1" destOrd="0" presId="urn:microsoft.com/office/officeart/2005/8/layout/orgChart1"/>
    <dgm:cxn modelId="{0BD9EA9D-206E-2E42-976C-954524C8FABA}" type="presParOf" srcId="{2EA7BE61-B9E1-B647-95F1-17753DBBDD1A}" destId="{ED683F47-2820-9B42-8BD6-4DF522A9030C}" srcOrd="1" destOrd="0" presId="urn:microsoft.com/office/officeart/2005/8/layout/orgChart1"/>
    <dgm:cxn modelId="{64238113-17F9-8B49-8443-52F9ABCD052E}" type="presParOf" srcId="{2EA7BE61-B9E1-B647-95F1-17753DBBDD1A}" destId="{F1531061-4142-364F-AD38-529F0DBFEA44}" srcOrd="2" destOrd="0" presId="urn:microsoft.com/office/officeart/2005/8/layout/orgChart1"/>
    <dgm:cxn modelId="{42A9845C-136D-0544-9843-D1EBF4D8117B}" type="presParOf" srcId="{CF608F02-CFE8-C547-8275-7ECAD6385097}" destId="{BCD5155C-C270-BE42-987F-CC414A396375}" srcOrd="2" destOrd="0" presId="urn:microsoft.com/office/officeart/2005/8/layout/orgChart1"/>
    <dgm:cxn modelId="{E87217A7-58C8-514C-AA90-7A13527E2B60}" type="presParOf" srcId="{CF608F02-CFE8-C547-8275-7ECAD6385097}" destId="{94981EC1-DA78-5D41-868A-3F15FCB11734}" srcOrd="3" destOrd="0" presId="urn:microsoft.com/office/officeart/2005/8/layout/orgChart1"/>
    <dgm:cxn modelId="{5C867F9A-CE33-A445-8FDE-1CED9F844486}" type="presParOf" srcId="{94981EC1-DA78-5D41-868A-3F15FCB11734}" destId="{4F5C5825-AFC9-4C40-A43F-923530E5E044}" srcOrd="0" destOrd="0" presId="urn:microsoft.com/office/officeart/2005/8/layout/orgChart1"/>
    <dgm:cxn modelId="{5128AC6F-9A52-6748-93EC-90C0AD5C0F10}" type="presParOf" srcId="{4F5C5825-AFC9-4C40-A43F-923530E5E044}" destId="{F6F0FB7E-70A0-9744-909B-DE900928CC36}" srcOrd="0" destOrd="0" presId="urn:microsoft.com/office/officeart/2005/8/layout/orgChart1"/>
    <dgm:cxn modelId="{39CF2702-E060-B14B-98AC-17B734377D8F}" type="presParOf" srcId="{4F5C5825-AFC9-4C40-A43F-923530E5E044}" destId="{E24C1D7C-C5BC-7945-8E46-1837D85D1BF8}" srcOrd="1" destOrd="0" presId="urn:microsoft.com/office/officeart/2005/8/layout/orgChart1"/>
    <dgm:cxn modelId="{2D9F81FD-1112-684E-93E8-142E55066824}" type="presParOf" srcId="{94981EC1-DA78-5D41-868A-3F15FCB11734}" destId="{344D8764-B27F-DB4B-A428-4C646BF4409E}" srcOrd="1" destOrd="0" presId="urn:microsoft.com/office/officeart/2005/8/layout/orgChart1"/>
    <dgm:cxn modelId="{A8EFF2B6-0E7E-A741-ACC4-6BFB3A9FF3FF}" type="presParOf" srcId="{344D8764-B27F-DB4B-A428-4C646BF4409E}" destId="{5DCC52BB-6701-C94A-B8C2-2906270E307A}" srcOrd="0" destOrd="0" presId="urn:microsoft.com/office/officeart/2005/8/layout/orgChart1"/>
    <dgm:cxn modelId="{680E7412-BC12-0943-B91F-452B5555C732}" type="presParOf" srcId="{344D8764-B27F-DB4B-A428-4C646BF4409E}" destId="{8F581576-050D-B74B-A8D6-709696CE910D}" srcOrd="1" destOrd="0" presId="urn:microsoft.com/office/officeart/2005/8/layout/orgChart1"/>
    <dgm:cxn modelId="{84B99EFD-95DF-114E-9D54-DF7582CF7F9C}" type="presParOf" srcId="{8F581576-050D-B74B-A8D6-709696CE910D}" destId="{215D23F8-DDB0-5A4D-AC1E-A14B065E28D4}" srcOrd="0" destOrd="0" presId="urn:microsoft.com/office/officeart/2005/8/layout/orgChart1"/>
    <dgm:cxn modelId="{B8BB4311-5A7A-914D-A46D-91B66A07D545}" type="presParOf" srcId="{215D23F8-DDB0-5A4D-AC1E-A14B065E28D4}" destId="{46F222E8-319F-EF45-9903-6C6DDC48A051}" srcOrd="0" destOrd="0" presId="urn:microsoft.com/office/officeart/2005/8/layout/orgChart1"/>
    <dgm:cxn modelId="{0A341807-ED98-3144-AD90-F637EBCAF918}" type="presParOf" srcId="{215D23F8-DDB0-5A4D-AC1E-A14B065E28D4}" destId="{A25F710F-A11E-2B4B-8F67-A9DC86D30415}" srcOrd="1" destOrd="0" presId="urn:microsoft.com/office/officeart/2005/8/layout/orgChart1"/>
    <dgm:cxn modelId="{B83288D6-94B6-3342-93A7-1DA5F518492E}" type="presParOf" srcId="{8F581576-050D-B74B-A8D6-709696CE910D}" destId="{3D2BA79B-6528-1A42-A09B-55AE55D3D845}" srcOrd="1" destOrd="0" presId="urn:microsoft.com/office/officeart/2005/8/layout/orgChart1"/>
    <dgm:cxn modelId="{1673F164-E386-9D49-B79B-592C599401B7}" type="presParOf" srcId="{8F581576-050D-B74B-A8D6-709696CE910D}" destId="{335198E9-4580-1D4A-ADE0-775AF080947A}" srcOrd="2" destOrd="0" presId="urn:microsoft.com/office/officeart/2005/8/layout/orgChart1"/>
    <dgm:cxn modelId="{B95AE51B-4AA7-2D4A-B5F8-8E09A05AF2B4}" type="presParOf" srcId="{335198E9-4580-1D4A-ADE0-775AF080947A}" destId="{4721A529-99E3-904A-BA30-E71C042FDE70}" srcOrd="0" destOrd="0" presId="urn:microsoft.com/office/officeart/2005/8/layout/orgChart1"/>
    <dgm:cxn modelId="{5E9D9845-9FAC-A74E-9D09-6DFBA28BACE3}" type="presParOf" srcId="{335198E9-4580-1D4A-ADE0-775AF080947A}" destId="{BB943857-C2F0-B449-A09C-232E69522966}" srcOrd="1" destOrd="0" presId="urn:microsoft.com/office/officeart/2005/8/layout/orgChart1"/>
    <dgm:cxn modelId="{8FF35C0C-DA97-4D49-9616-228376B24D2E}" type="presParOf" srcId="{BB943857-C2F0-B449-A09C-232E69522966}" destId="{14D7E71A-72B5-C240-95A2-00961992A38B}" srcOrd="0" destOrd="0" presId="urn:microsoft.com/office/officeart/2005/8/layout/orgChart1"/>
    <dgm:cxn modelId="{0FD4703F-C96D-8944-B5C4-20AB5BB94C30}" type="presParOf" srcId="{14D7E71A-72B5-C240-95A2-00961992A38B}" destId="{F720FCD0-A22B-4A48-A551-CCC5EB95DCCF}" srcOrd="0" destOrd="0" presId="urn:microsoft.com/office/officeart/2005/8/layout/orgChart1"/>
    <dgm:cxn modelId="{4E8A8F27-AF06-5A4F-AB1A-12E875D4357F}" type="presParOf" srcId="{14D7E71A-72B5-C240-95A2-00961992A38B}" destId="{16DEB884-559D-4447-BB61-6026423414B0}" srcOrd="1" destOrd="0" presId="urn:microsoft.com/office/officeart/2005/8/layout/orgChart1"/>
    <dgm:cxn modelId="{6C53561C-5E5A-6442-8BBA-D61B6B8F622D}" type="presParOf" srcId="{BB943857-C2F0-B449-A09C-232E69522966}" destId="{A09E98FF-15BC-344C-891E-49F1A71EE15B}" srcOrd="1" destOrd="0" presId="urn:microsoft.com/office/officeart/2005/8/layout/orgChart1"/>
    <dgm:cxn modelId="{0528F19F-F77E-5349-BFE2-86C61EACE5B2}" type="presParOf" srcId="{BB943857-C2F0-B449-A09C-232E69522966}" destId="{2CE9B075-0CCD-6C47-8F8C-A1F6500B3481}" srcOrd="2" destOrd="0" presId="urn:microsoft.com/office/officeart/2005/8/layout/orgChart1"/>
    <dgm:cxn modelId="{3357B5C1-C66C-4144-B575-F3B53882AE50}" type="presParOf" srcId="{335198E9-4580-1D4A-ADE0-775AF080947A}" destId="{4148947E-F872-DC44-A09A-0610354AA20C}" srcOrd="2" destOrd="0" presId="urn:microsoft.com/office/officeart/2005/8/layout/orgChart1"/>
    <dgm:cxn modelId="{750D5B44-2DAB-1E47-9386-D9E9EE78A9AB}" type="presParOf" srcId="{335198E9-4580-1D4A-ADE0-775AF080947A}" destId="{1984DD3E-7B17-AF42-9F4B-E8F3D7EFE7D2}" srcOrd="3" destOrd="0" presId="urn:microsoft.com/office/officeart/2005/8/layout/orgChart1"/>
    <dgm:cxn modelId="{6833B34E-F777-B044-9716-36C75405E58B}" type="presParOf" srcId="{1984DD3E-7B17-AF42-9F4B-E8F3D7EFE7D2}" destId="{C9850E13-C789-AE4C-B00D-0683AAFE0A52}" srcOrd="0" destOrd="0" presId="urn:microsoft.com/office/officeart/2005/8/layout/orgChart1"/>
    <dgm:cxn modelId="{8DC2A1F4-22D2-7B48-9835-41208D53DB7C}" type="presParOf" srcId="{C9850E13-C789-AE4C-B00D-0683AAFE0A52}" destId="{4FF9289E-BA4A-5343-990C-62D0402259ED}" srcOrd="0" destOrd="0" presId="urn:microsoft.com/office/officeart/2005/8/layout/orgChart1"/>
    <dgm:cxn modelId="{E3947512-7EAF-6442-99AE-74430DF86F19}" type="presParOf" srcId="{C9850E13-C789-AE4C-B00D-0683AAFE0A52}" destId="{BE4665B3-7DA8-DB4E-88FE-768071B67E6E}" srcOrd="1" destOrd="0" presId="urn:microsoft.com/office/officeart/2005/8/layout/orgChart1"/>
    <dgm:cxn modelId="{15D8E7D8-F306-A742-A0A4-FA7DB9B86BEA}" type="presParOf" srcId="{1984DD3E-7B17-AF42-9F4B-E8F3D7EFE7D2}" destId="{ACE7E54B-CC06-674A-B12C-F0BA28AB8FCE}" srcOrd="1" destOrd="0" presId="urn:microsoft.com/office/officeart/2005/8/layout/orgChart1"/>
    <dgm:cxn modelId="{079FFBF9-477C-D747-A3C4-2403420F3906}" type="presParOf" srcId="{1984DD3E-7B17-AF42-9F4B-E8F3D7EFE7D2}" destId="{CE8E3F02-B590-4344-B201-98CEF2F72B72}" srcOrd="2" destOrd="0" presId="urn:microsoft.com/office/officeart/2005/8/layout/orgChart1"/>
    <dgm:cxn modelId="{C2F41A23-511B-0D4C-946C-0EB014650870}" type="presParOf" srcId="{94981EC1-DA78-5D41-868A-3F15FCB11734}" destId="{693F58C7-74F6-2C48-BA03-126883EE9008}" srcOrd="2" destOrd="0" presId="urn:microsoft.com/office/officeart/2005/8/layout/orgChart1"/>
    <dgm:cxn modelId="{F9CAACB0-4145-2C4C-8AC8-039483C2E865}" type="presParOf" srcId="{8E3DC9D6-20FB-1B47-AC83-7677E2E88E82}" destId="{00FC9261-0D1D-D642-9EF6-CAB2B49FCB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76CBFDC-9A0B-5C4F-8593-E1C54461FAA8}">
      <dgm:prSet phldrT="[Text]" custT="1"/>
      <dgm:spPr>
        <a:solidFill>
          <a:srgbClr val="C00000"/>
        </a:solidFill>
      </dgm:spPr>
      <dgm:t>
        <a:bodyPr/>
        <a:lstStyle/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 err="1">
              <a:latin typeface="Century Gothic" panose="020B0502020202020204" pitchFamily="34" charset="0"/>
            </a:rPr>
            <a:t>Mastektomi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(Direkt total </a:t>
          </a:r>
          <a:r>
            <a:rPr lang="sv-SE" sz="2000" b="0" i="0" dirty="0" err="1">
              <a:latin typeface="Century Gothic" panose="020B0502020202020204" pitchFamily="34" charset="0"/>
            </a:rPr>
            <a:t>rekon</a:t>
          </a:r>
          <a:r>
            <a:rPr lang="sv-SE" sz="2000" b="0" i="0" dirty="0">
              <a:latin typeface="Century Gothic" panose="020B0502020202020204" pitchFamily="34" charset="0"/>
            </a:rPr>
            <a:t>)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Implantatbaserad 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</dgm:t>
    </dgm:pt>
    <dgm:pt modelId="{C2FCC69E-B4D5-EF4C-9EE8-29623E9D7585}" type="parTrans" cxnId="{6D8CAE0C-1CA1-1349-BC68-6E0FB4ED83BF}">
      <dgm:prSet/>
      <dgm:spPr/>
      <dgm:t>
        <a:bodyPr/>
        <a:lstStyle/>
        <a:p>
          <a:endParaRPr lang="sv-SE" sz="1800"/>
        </a:p>
      </dgm:t>
    </dgm:pt>
    <dgm:pt modelId="{AB673857-9E90-654F-B523-7FCD5C933741}" type="sibTrans" cxnId="{6D8CAE0C-1CA1-1349-BC68-6E0FB4ED83BF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0" i="0" dirty="0">
              <a:latin typeface="Century Gothic" panose="020B0502020202020204" pitchFamily="34" charset="0"/>
            </a:rPr>
            <a:t>Volym </a:t>
          </a:r>
          <a:r>
            <a:rPr lang="sv-SE" sz="2400" b="0" i="0" dirty="0" err="1">
              <a:latin typeface="Century Gothic" panose="020B0502020202020204" pitchFamily="34" charset="0"/>
            </a:rPr>
            <a:t>replacement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6564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012ABFCB-7345-3442-87D2-F2B7B803F7FD}" type="pres">
      <dgm:prSet presAssocID="{C2FCC69E-B4D5-EF4C-9EE8-29623E9D7585}" presName="Name37" presStyleLbl="parChTrans1D2" presStyleIdx="0" presStyleCnt="1"/>
      <dgm:spPr/>
    </dgm:pt>
    <dgm:pt modelId="{409C8B1C-43CF-4747-AB62-4FCEEED25A7F}" type="pres">
      <dgm:prSet presAssocID="{376CBFDC-9A0B-5C4F-8593-E1C54461FAA8}" presName="hierRoot2" presStyleCnt="0">
        <dgm:presLayoutVars>
          <dgm:hierBranch val="init"/>
        </dgm:presLayoutVars>
      </dgm:prSet>
      <dgm:spPr/>
    </dgm:pt>
    <dgm:pt modelId="{3DE2DCB7-8722-FF46-98ED-F50FF4509593}" type="pres">
      <dgm:prSet presAssocID="{376CBFDC-9A0B-5C4F-8593-E1C54461FAA8}" presName="rootComposite" presStyleCnt="0"/>
      <dgm:spPr/>
    </dgm:pt>
    <dgm:pt modelId="{0AE4D325-26FE-C144-9039-5DCFE8E3E32C}" type="pres">
      <dgm:prSet presAssocID="{376CBFDC-9A0B-5C4F-8593-E1C54461FAA8}" presName="rootText" presStyleLbl="node2" presStyleIdx="0" presStyleCnt="1" custScaleY="367728">
        <dgm:presLayoutVars>
          <dgm:chPref val="3"/>
        </dgm:presLayoutVars>
      </dgm:prSet>
      <dgm:spPr/>
    </dgm:pt>
    <dgm:pt modelId="{37812E38-613F-E04A-B59A-215F69F40701}" type="pres">
      <dgm:prSet presAssocID="{376CBFDC-9A0B-5C4F-8593-E1C54461FAA8}" presName="rootConnector" presStyleLbl="node2" presStyleIdx="0" presStyleCnt="1"/>
      <dgm:spPr/>
    </dgm:pt>
    <dgm:pt modelId="{5A356BCF-D0F6-954D-9EDE-0DF5838D64B2}" type="pres">
      <dgm:prSet presAssocID="{376CBFDC-9A0B-5C4F-8593-E1C54461FAA8}" presName="hierChild4" presStyleCnt="0"/>
      <dgm:spPr/>
    </dgm:pt>
    <dgm:pt modelId="{30D76F22-A1CD-C842-8E6A-9B2314F94695}" type="pres">
      <dgm:prSet presAssocID="{376CBFDC-9A0B-5C4F-8593-E1C54461FAA8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D8CAE0C-1CA1-1349-BC68-6E0FB4ED83BF}" srcId="{9BC4F74E-4B29-664D-B2CC-2DBDB9329460}" destId="{376CBFDC-9A0B-5C4F-8593-E1C54461FAA8}" srcOrd="0" destOrd="0" parTransId="{C2FCC69E-B4D5-EF4C-9EE8-29623E9D7585}" sibTransId="{AB673857-9E90-654F-B523-7FCD5C933741}"/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0187B9B4-0195-9B4B-8AC5-CD9C226BF1A8}" type="presOf" srcId="{376CBFDC-9A0B-5C4F-8593-E1C54461FAA8}" destId="{0AE4D325-26FE-C144-9039-5DCFE8E3E32C}" srcOrd="0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8D9302ED-B8EA-6B4C-BDB4-3307C7888B67}" type="presOf" srcId="{C2FCC69E-B4D5-EF4C-9EE8-29623E9D7585}" destId="{012ABFCB-7345-3442-87D2-F2B7B803F7FD}" srcOrd="0" destOrd="0" presId="urn:microsoft.com/office/officeart/2005/8/layout/orgChart1"/>
    <dgm:cxn modelId="{D78FD6F3-D9BD-1F41-A770-ED3D0FAAED05}" type="presOf" srcId="{376CBFDC-9A0B-5C4F-8593-E1C54461FAA8}" destId="{37812E38-613F-E04A-B59A-215F69F40701}" srcOrd="1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7A76A43D-581F-E543-945D-32502C9D1B2D}" type="presParOf" srcId="{371A986A-7878-6249-979E-202CB0D01504}" destId="{012ABFCB-7345-3442-87D2-F2B7B803F7FD}" srcOrd="0" destOrd="0" presId="urn:microsoft.com/office/officeart/2005/8/layout/orgChart1"/>
    <dgm:cxn modelId="{EDF38E21-8CD4-1645-8474-F751E77CD02A}" type="presParOf" srcId="{371A986A-7878-6249-979E-202CB0D01504}" destId="{409C8B1C-43CF-4747-AB62-4FCEEED25A7F}" srcOrd="1" destOrd="0" presId="urn:microsoft.com/office/officeart/2005/8/layout/orgChart1"/>
    <dgm:cxn modelId="{F7ACF3DD-94E0-B841-A22F-C9B8FE1E88DD}" type="presParOf" srcId="{409C8B1C-43CF-4747-AB62-4FCEEED25A7F}" destId="{3DE2DCB7-8722-FF46-98ED-F50FF4509593}" srcOrd="0" destOrd="0" presId="urn:microsoft.com/office/officeart/2005/8/layout/orgChart1"/>
    <dgm:cxn modelId="{3855A9B8-0A65-8B4D-B790-F160339A2AED}" type="presParOf" srcId="{3DE2DCB7-8722-FF46-98ED-F50FF4509593}" destId="{0AE4D325-26FE-C144-9039-5DCFE8E3E32C}" srcOrd="0" destOrd="0" presId="urn:microsoft.com/office/officeart/2005/8/layout/orgChart1"/>
    <dgm:cxn modelId="{C1AC905A-43F9-194D-9995-B74EAC0AC17D}" type="presParOf" srcId="{3DE2DCB7-8722-FF46-98ED-F50FF4509593}" destId="{37812E38-613F-E04A-B59A-215F69F40701}" srcOrd="1" destOrd="0" presId="urn:microsoft.com/office/officeart/2005/8/layout/orgChart1"/>
    <dgm:cxn modelId="{CD9B9A22-78F2-504F-877E-13B9A780CFF3}" type="presParOf" srcId="{409C8B1C-43CF-4747-AB62-4FCEEED25A7F}" destId="{5A356BCF-D0F6-954D-9EDE-0DF5838D64B2}" srcOrd="1" destOrd="0" presId="urn:microsoft.com/office/officeart/2005/8/layout/orgChart1"/>
    <dgm:cxn modelId="{714F127D-F464-614C-BBB6-34E7A212B8C5}" type="presParOf" srcId="{409C8B1C-43CF-4747-AB62-4FCEEED25A7F}" destId="{30D76F22-A1CD-C842-8E6A-9B2314F94695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E17DAD-7397-2245-8C36-1B8D89DB0A73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76CBFDC-9A0B-5C4F-8593-E1C54461FAA8}">
      <dgm:prSet phldrT="[Text]" custT="1"/>
      <dgm:spPr>
        <a:solidFill>
          <a:srgbClr val="C00000"/>
        </a:solidFill>
      </dgm:spPr>
      <dgm:t>
        <a:bodyPr/>
        <a:lstStyle/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 err="1">
              <a:latin typeface="Century Gothic" panose="020B0502020202020204" pitchFamily="34" charset="0"/>
            </a:rPr>
            <a:t>Mastektomi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(Total </a:t>
          </a:r>
          <a:r>
            <a:rPr lang="sv-SE" sz="2000" b="0" i="0" dirty="0" err="1">
              <a:latin typeface="Century Gothic" panose="020B0502020202020204" pitchFamily="34" charset="0"/>
            </a:rPr>
            <a:t>Senrekon</a:t>
          </a:r>
          <a:r>
            <a:rPr lang="sv-SE" sz="2000" b="0" i="0" dirty="0">
              <a:latin typeface="Century Gothic" panose="020B0502020202020204" pitchFamily="34" charset="0"/>
            </a:rPr>
            <a:t>)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Implantatbaserad </a:t>
          </a:r>
        </a:p>
        <a:p>
          <a:r>
            <a:rPr lang="sv-SE" sz="2000" b="0" i="0" dirty="0">
              <a:latin typeface="Century Gothic" panose="020B0502020202020204" pitchFamily="34" charset="0"/>
            </a:rPr>
            <a:t>Proteser</a:t>
          </a:r>
        </a:p>
        <a:p>
          <a:r>
            <a:rPr lang="sv-SE" sz="2000" b="0" i="0" dirty="0">
              <a:latin typeface="Century Gothic" panose="020B0502020202020204" pitchFamily="34" charset="0"/>
            </a:rPr>
            <a:t>Expander</a:t>
          </a:r>
        </a:p>
        <a:p>
          <a:r>
            <a:rPr lang="sv-SE" sz="2000" b="0" i="0" dirty="0" err="1">
              <a:latin typeface="Century Gothic" panose="020B0502020202020204" pitchFamily="34" charset="0"/>
            </a:rPr>
            <a:t>Mesh</a:t>
          </a:r>
          <a:endParaRPr lang="sv-SE" sz="2000" b="0" i="0" dirty="0">
            <a:latin typeface="Century Gothic" panose="020B0502020202020204" pitchFamily="34" charset="0"/>
          </a:endParaRPr>
        </a:p>
        <a:p>
          <a:r>
            <a:rPr lang="sv-SE" sz="2000" b="0" i="0" dirty="0">
              <a:latin typeface="Century Gothic" panose="020B0502020202020204" pitchFamily="34" charset="0"/>
            </a:rPr>
            <a:t>(Biologisk / Icke biologisk)</a:t>
          </a: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  <a:p>
          <a:endParaRPr lang="sv-SE" sz="2000" b="0" i="0" dirty="0">
            <a:latin typeface="Century Gothic" panose="020B0502020202020204" pitchFamily="34" charset="0"/>
          </a:endParaRPr>
        </a:p>
      </dgm:t>
    </dgm:pt>
    <dgm:pt modelId="{C2FCC69E-B4D5-EF4C-9EE8-29623E9D7585}" type="parTrans" cxnId="{6D8CAE0C-1CA1-1349-BC68-6E0FB4ED83BF}">
      <dgm:prSet/>
      <dgm:spPr/>
      <dgm:t>
        <a:bodyPr/>
        <a:lstStyle/>
        <a:p>
          <a:endParaRPr lang="sv-SE" sz="1800"/>
        </a:p>
      </dgm:t>
    </dgm:pt>
    <dgm:pt modelId="{AB673857-9E90-654F-B523-7FCD5C933741}" type="sibTrans" cxnId="{6D8CAE0C-1CA1-1349-BC68-6E0FB4ED83BF}">
      <dgm:prSet/>
      <dgm:spPr/>
      <dgm:t>
        <a:bodyPr/>
        <a:lstStyle/>
        <a:p>
          <a:endParaRPr lang="sv-SE" sz="1800"/>
        </a:p>
      </dgm:t>
    </dgm:pt>
    <dgm:pt modelId="{9BC4F74E-4B29-664D-B2CC-2DBDB932946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b="0" i="0" dirty="0">
              <a:latin typeface="Century Gothic" panose="020B0502020202020204" pitchFamily="34" charset="0"/>
            </a:rPr>
            <a:t>Volym </a:t>
          </a:r>
          <a:r>
            <a:rPr lang="sv-SE" sz="2400" b="0" i="0" dirty="0" err="1">
              <a:latin typeface="Century Gothic" panose="020B0502020202020204" pitchFamily="34" charset="0"/>
            </a:rPr>
            <a:t>replacement</a:t>
          </a:r>
          <a:endParaRPr lang="sv-SE" sz="2400" b="0" i="0" dirty="0">
            <a:latin typeface="Century Gothic" panose="020B0502020202020204" pitchFamily="34" charset="0"/>
          </a:endParaRPr>
        </a:p>
        <a:p>
          <a:r>
            <a:rPr lang="sv-SE" sz="2400" b="0" i="0" dirty="0">
              <a:latin typeface="Century Gothic" panose="020B0502020202020204" pitchFamily="34" charset="0"/>
            </a:rPr>
            <a:t>(ersättning)</a:t>
          </a:r>
        </a:p>
      </dgm:t>
    </dgm:pt>
    <dgm:pt modelId="{6D86F8F1-8973-744F-8618-1A59D20B3365}" type="sibTrans" cxnId="{C93CFE9A-4F72-B04F-9DDE-E96071CF52DD}">
      <dgm:prSet/>
      <dgm:spPr/>
      <dgm:t>
        <a:bodyPr/>
        <a:lstStyle/>
        <a:p>
          <a:endParaRPr lang="sv-SE" sz="1800"/>
        </a:p>
      </dgm:t>
    </dgm:pt>
    <dgm:pt modelId="{81F63E29-C090-F946-B775-6868AE4665B8}" type="parTrans" cxnId="{C93CFE9A-4F72-B04F-9DDE-E96071CF52DD}">
      <dgm:prSet/>
      <dgm:spPr/>
      <dgm:t>
        <a:bodyPr/>
        <a:lstStyle/>
        <a:p>
          <a:endParaRPr lang="sv-SE" sz="1800"/>
        </a:p>
      </dgm:t>
    </dgm:pt>
    <dgm:pt modelId="{2DD63C4F-60F2-A045-87A9-C7790A4E6FDE}" type="pres">
      <dgm:prSet presAssocID="{5CE17DAD-7397-2245-8C36-1B8D89DB0A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9344AF-42F8-BD47-9FD1-20EB3DB7B375}" type="pres">
      <dgm:prSet presAssocID="{9BC4F74E-4B29-664D-B2CC-2DBDB9329460}" presName="hierRoot1" presStyleCnt="0">
        <dgm:presLayoutVars>
          <dgm:hierBranch val="init"/>
        </dgm:presLayoutVars>
      </dgm:prSet>
      <dgm:spPr/>
    </dgm:pt>
    <dgm:pt modelId="{16011B3E-AFC1-0543-A7D2-7B8A5C686996}" type="pres">
      <dgm:prSet presAssocID="{9BC4F74E-4B29-664D-B2CC-2DBDB9329460}" presName="rootComposite1" presStyleCnt="0"/>
      <dgm:spPr/>
    </dgm:pt>
    <dgm:pt modelId="{BA59F7F5-5E2D-5F4E-A536-405C24F7FC4D}" type="pres">
      <dgm:prSet presAssocID="{9BC4F74E-4B29-664D-B2CC-2DBDB9329460}" presName="rootText1" presStyleLbl="node0" presStyleIdx="0" presStyleCnt="1" custScaleX="106564">
        <dgm:presLayoutVars>
          <dgm:chPref val="3"/>
        </dgm:presLayoutVars>
      </dgm:prSet>
      <dgm:spPr/>
    </dgm:pt>
    <dgm:pt modelId="{8CED7ACA-352F-B544-90E9-4B1F7F97E600}" type="pres">
      <dgm:prSet presAssocID="{9BC4F74E-4B29-664D-B2CC-2DBDB9329460}" presName="rootConnector1" presStyleLbl="node1" presStyleIdx="0" presStyleCnt="0"/>
      <dgm:spPr/>
    </dgm:pt>
    <dgm:pt modelId="{371A986A-7878-6249-979E-202CB0D01504}" type="pres">
      <dgm:prSet presAssocID="{9BC4F74E-4B29-664D-B2CC-2DBDB9329460}" presName="hierChild2" presStyleCnt="0"/>
      <dgm:spPr/>
    </dgm:pt>
    <dgm:pt modelId="{012ABFCB-7345-3442-87D2-F2B7B803F7FD}" type="pres">
      <dgm:prSet presAssocID="{C2FCC69E-B4D5-EF4C-9EE8-29623E9D7585}" presName="Name37" presStyleLbl="parChTrans1D2" presStyleIdx="0" presStyleCnt="1"/>
      <dgm:spPr/>
    </dgm:pt>
    <dgm:pt modelId="{409C8B1C-43CF-4747-AB62-4FCEEED25A7F}" type="pres">
      <dgm:prSet presAssocID="{376CBFDC-9A0B-5C4F-8593-E1C54461FAA8}" presName="hierRoot2" presStyleCnt="0">
        <dgm:presLayoutVars>
          <dgm:hierBranch val="init"/>
        </dgm:presLayoutVars>
      </dgm:prSet>
      <dgm:spPr/>
    </dgm:pt>
    <dgm:pt modelId="{3DE2DCB7-8722-FF46-98ED-F50FF4509593}" type="pres">
      <dgm:prSet presAssocID="{376CBFDC-9A0B-5C4F-8593-E1C54461FAA8}" presName="rootComposite" presStyleCnt="0"/>
      <dgm:spPr/>
    </dgm:pt>
    <dgm:pt modelId="{0AE4D325-26FE-C144-9039-5DCFE8E3E32C}" type="pres">
      <dgm:prSet presAssocID="{376CBFDC-9A0B-5C4F-8593-E1C54461FAA8}" presName="rootText" presStyleLbl="node2" presStyleIdx="0" presStyleCnt="1" custScaleY="367728">
        <dgm:presLayoutVars>
          <dgm:chPref val="3"/>
        </dgm:presLayoutVars>
      </dgm:prSet>
      <dgm:spPr/>
    </dgm:pt>
    <dgm:pt modelId="{37812E38-613F-E04A-B59A-215F69F40701}" type="pres">
      <dgm:prSet presAssocID="{376CBFDC-9A0B-5C4F-8593-E1C54461FAA8}" presName="rootConnector" presStyleLbl="node2" presStyleIdx="0" presStyleCnt="1"/>
      <dgm:spPr/>
    </dgm:pt>
    <dgm:pt modelId="{5A356BCF-D0F6-954D-9EDE-0DF5838D64B2}" type="pres">
      <dgm:prSet presAssocID="{376CBFDC-9A0B-5C4F-8593-E1C54461FAA8}" presName="hierChild4" presStyleCnt="0"/>
      <dgm:spPr/>
    </dgm:pt>
    <dgm:pt modelId="{30D76F22-A1CD-C842-8E6A-9B2314F94695}" type="pres">
      <dgm:prSet presAssocID="{376CBFDC-9A0B-5C4F-8593-E1C54461FAA8}" presName="hierChild5" presStyleCnt="0"/>
      <dgm:spPr/>
    </dgm:pt>
    <dgm:pt modelId="{0AEE283C-D9F2-9540-8910-03C37803D0C3}" type="pres">
      <dgm:prSet presAssocID="{9BC4F74E-4B29-664D-B2CC-2DBDB9329460}" presName="hierChild3" presStyleCnt="0"/>
      <dgm:spPr/>
    </dgm:pt>
  </dgm:ptLst>
  <dgm:cxnLst>
    <dgm:cxn modelId="{6D8CAE0C-1CA1-1349-BC68-6E0FB4ED83BF}" srcId="{9BC4F74E-4B29-664D-B2CC-2DBDB9329460}" destId="{376CBFDC-9A0B-5C4F-8593-E1C54461FAA8}" srcOrd="0" destOrd="0" parTransId="{C2FCC69E-B4D5-EF4C-9EE8-29623E9D7585}" sibTransId="{AB673857-9E90-654F-B523-7FCD5C933741}"/>
    <dgm:cxn modelId="{67454469-6795-954A-A2BB-EF421179E8D8}" type="presOf" srcId="{5CE17DAD-7397-2245-8C36-1B8D89DB0A73}" destId="{2DD63C4F-60F2-A045-87A9-C7790A4E6FDE}" srcOrd="0" destOrd="0" presId="urn:microsoft.com/office/officeart/2005/8/layout/orgChart1"/>
    <dgm:cxn modelId="{3AC24D92-313A-B540-A0AF-CD16605006BC}" type="presOf" srcId="{9BC4F74E-4B29-664D-B2CC-2DBDB9329460}" destId="{8CED7ACA-352F-B544-90E9-4B1F7F97E600}" srcOrd="1" destOrd="0" presId="urn:microsoft.com/office/officeart/2005/8/layout/orgChart1"/>
    <dgm:cxn modelId="{C93CFE9A-4F72-B04F-9DDE-E96071CF52DD}" srcId="{5CE17DAD-7397-2245-8C36-1B8D89DB0A73}" destId="{9BC4F74E-4B29-664D-B2CC-2DBDB9329460}" srcOrd="0" destOrd="0" parTransId="{81F63E29-C090-F946-B775-6868AE4665B8}" sibTransId="{6D86F8F1-8973-744F-8618-1A59D20B3365}"/>
    <dgm:cxn modelId="{0187B9B4-0195-9B4B-8AC5-CD9C226BF1A8}" type="presOf" srcId="{376CBFDC-9A0B-5C4F-8593-E1C54461FAA8}" destId="{0AE4D325-26FE-C144-9039-5DCFE8E3E32C}" srcOrd="0" destOrd="0" presId="urn:microsoft.com/office/officeart/2005/8/layout/orgChart1"/>
    <dgm:cxn modelId="{AF956EEB-9420-0D45-A221-D59DCF4B0929}" type="presOf" srcId="{9BC4F74E-4B29-664D-B2CC-2DBDB9329460}" destId="{BA59F7F5-5E2D-5F4E-A536-405C24F7FC4D}" srcOrd="0" destOrd="0" presId="urn:microsoft.com/office/officeart/2005/8/layout/orgChart1"/>
    <dgm:cxn modelId="{8D9302ED-B8EA-6B4C-BDB4-3307C7888B67}" type="presOf" srcId="{C2FCC69E-B4D5-EF4C-9EE8-29623E9D7585}" destId="{012ABFCB-7345-3442-87D2-F2B7B803F7FD}" srcOrd="0" destOrd="0" presId="urn:microsoft.com/office/officeart/2005/8/layout/orgChart1"/>
    <dgm:cxn modelId="{D78FD6F3-D9BD-1F41-A770-ED3D0FAAED05}" type="presOf" srcId="{376CBFDC-9A0B-5C4F-8593-E1C54461FAA8}" destId="{37812E38-613F-E04A-B59A-215F69F40701}" srcOrd="1" destOrd="0" presId="urn:microsoft.com/office/officeart/2005/8/layout/orgChart1"/>
    <dgm:cxn modelId="{C46FD11A-D07A-DB43-979D-F404F234C6CD}" type="presParOf" srcId="{2DD63C4F-60F2-A045-87A9-C7790A4E6FDE}" destId="{189344AF-42F8-BD47-9FD1-20EB3DB7B375}" srcOrd="0" destOrd="0" presId="urn:microsoft.com/office/officeart/2005/8/layout/orgChart1"/>
    <dgm:cxn modelId="{0C12AC43-0F8B-F947-BEDB-5FA2D30577EB}" type="presParOf" srcId="{189344AF-42F8-BD47-9FD1-20EB3DB7B375}" destId="{16011B3E-AFC1-0543-A7D2-7B8A5C686996}" srcOrd="0" destOrd="0" presId="urn:microsoft.com/office/officeart/2005/8/layout/orgChart1"/>
    <dgm:cxn modelId="{833CA637-1530-8D43-96D3-24C3C09CAFF2}" type="presParOf" srcId="{16011B3E-AFC1-0543-A7D2-7B8A5C686996}" destId="{BA59F7F5-5E2D-5F4E-A536-405C24F7FC4D}" srcOrd="0" destOrd="0" presId="urn:microsoft.com/office/officeart/2005/8/layout/orgChart1"/>
    <dgm:cxn modelId="{AAD3184D-D460-6A48-B72F-FECAB0602731}" type="presParOf" srcId="{16011B3E-AFC1-0543-A7D2-7B8A5C686996}" destId="{8CED7ACA-352F-B544-90E9-4B1F7F97E600}" srcOrd="1" destOrd="0" presId="urn:microsoft.com/office/officeart/2005/8/layout/orgChart1"/>
    <dgm:cxn modelId="{42A16E0F-34CE-3448-A3E9-66AF7B2F5F9E}" type="presParOf" srcId="{189344AF-42F8-BD47-9FD1-20EB3DB7B375}" destId="{371A986A-7878-6249-979E-202CB0D01504}" srcOrd="1" destOrd="0" presId="urn:microsoft.com/office/officeart/2005/8/layout/orgChart1"/>
    <dgm:cxn modelId="{7A76A43D-581F-E543-945D-32502C9D1B2D}" type="presParOf" srcId="{371A986A-7878-6249-979E-202CB0D01504}" destId="{012ABFCB-7345-3442-87D2-F2B7B803F7FD}" srcOrd="0" destOrd="0" presId="urn:microsoft.com/office/officeart/2005/8/layout/orgChart1"/>
    <dgm:cxn modelId="{EDF38E21-8CD4-1645-8474-F751E77CD02A}" type="presParOf" srcId="{371A986A-7878-6249-979E-202CB0D01504}" destId="{409C8B1C-43CF-4747-AB62-4FCEEED25A7F}" srcOrd="1" destOrd="0" presId="urn:microsoft.com/office/officeart/2005/8/layout/orgChart1"/>
    <dgm:cxn modelId="{F7ACF3DD-94E0-B841-A22F-C9B8FE1E88DD}" type="presParOf" srcId="{409C8B1C-43CF-4747-AB62-4FCEEED25A7F}" destId="{3DE2DCB7-8722-FF46-98ED-F50FF4509593}" srcOrd="0" destOrd="0" presId="urn:microsoft.com/office/officeart/2005/8/layout/orgChart1"/>
    <dgm:cxn modelId="{3855A9B8-0A65-8B4D-B790-F160339A2AED}" type="presParOf" srcId="{3DE2DCB7-8722-FF46-98ED-F50FF4509593}" destId="{0AE4D325-26FE-C144-9039-5DCFE8E3E32C}" srcOrd="0" destOrd="0" presId="urn:microsoft.com/office/officeart/2005/8/layout/orgChart1"/>
    <dgm:cxn modelId="{C1AC905A-43F9-194D-9995-B74EAC0AC17D}" type="presParOf" srcId="{3DE2DCB7-8722-FF46-98ED-F50FF4509593}" destId="{37812E38-613F-E04A-B59A-215F69F40701}" srcOrd="1" destOrd="0" presId="urn:microsoft.com/office/officeart/2005/8/layout/orgChart1"/>
    <dgm:cxn modelId="{CD9B9A22-78F2-504F-877E-13B9A780CFF3}" type="presParOf" srcId="{409C8B1C-43CF-4747-AB62-4FCEEED25A7F}" destId="{5A356BCF-D0F6-954D-9EDE-0DF5838D64B2}" srcOrd="1" destOrd="0" presId="urn:microsoft.com/office/officeart/2005/8/layout/orgChart1"/>
    <dgm:cxn modelId="{714F127D-F464-614C-BBB6-34E7A212B8C5}" type="presParOf" srcId="{409C8B1C-43CF-4747-AB62-4FCEEED25A7F}" destId="{30D76F22-A1CD-C842-8E6A-9B2314F94695}" srcOrd="2" destOrd="0" presId="urn:microsoft.com/office/officeart/2005/8/layout/orgChart1"/>
    <dgm:cxn modelId="{BF722823-992D-094A-A903-B4F1FDF5C160}" type="presParOf" srcId="{189344AF-42F8-BD47-9FD1-20EB3DB7B375}" destId="{0AEE283C-D9F2-9540-8910-03C37803D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8947E-F872-DC44-A09A-0610354AA20C}">
      <dsp:nvSpPr>
        <dsp:cNvPr id="0" name=""/>
        <dsp:cNvSpPr/>
      </dsp:nvSpPr>
      <dsp:spPr>
        <a:xfrm>
          <a:off x="8170719" y="3215322"/>
          <a:ext cx="175722" cy="76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832"/>
              </a:lnTo>
              <a:lnTo>
                <a:pt x="175722" y="769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1A529-99E3-904A-BA30-E71C042FDE70}">
      <dsp:nvSpPr>
        <dsp:cNvPr id="0" name=""/>
        <dsp:cNvSpPr/>
      </dsp:nvSpPr>
      <dsp:spPr>
        <a:xfrm>
          <a:off x="7994996" y="3215322"/>
          <a:ext cx="175722" cy="769832"/>
        </a:xfrm>
        <a:custGeom>
          <a:avLst/>
          <a:gdLst/>
          <a:ahLst/>
          <a:cxnLst/>
          <a:rect l="0" t="0" r="0" b="0"/>
          <a:pathLst>
            <a:path>
              <a:moveTo>
                <a:pt x="175722" y="0"/>
              </a:moveTo>
              <a:lnTo>
                <a:pt x="175722" y="769832"/>
              </a:lnTo>
              <a:lnTo>
                <a:pt x="0" y="769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C52BB-6701-C94A-B8C2-2906270E307A}">
      <dsp:nvSpPr>
        <dsp:cNvPr id="0" name=""/>
        <dsp:cNvSpPr/>
      </dsp:nvSpPr>
      <dsp:spPr>
        <a:xfrm>
          <a:off x="8124999" y="2027102"/>
          <a:ext cx="91440" cy="351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155C-C270-BE42-987F-CC414A396375}">
      <dsp:nvSpPr>
        <dsp:cNvPr id="0" name=""/>
        <dsp:cNvSpPr/>
      </dsp:nvSpPr>
      <dsp:spPr>
        <a:xfrm>
          <a:off x="5951354" y="882804"/>
          <a:ext cx="2219365" cy="30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00"/>
              </a:lnTo>
              <a:lnTo>
                <a:pt x="2219365" y="131800"/>
              </a:lnTo>
              <a:lnTo>
                <a:pt x="2219365" y="3075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954E-C6E5-AC4A-B07F-01E490772011}">
      <dsp:nvSpPr>
        <dsp:cNvPr id="0" name=""/>
        <dsp:cNvSpPr/>
      </dsp:nvSpPr>
      <dsp:spPr>
        <a:xfrm>
          <a:off x="3809851" y="2017730"/>
          <a:ext cx="410053" cy="77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204"/>
              </a:lnTo>
              <a:lnTo>
                <a:pt x="410053" y="779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CDA4E-6A1A-FF4F-ABF3-D523EB88AEDB}">
      <dsp:nvSpPr>
        <dsp:cNvPr id="0" name=""/>
        <dsp:cNvSpPr/>
      </dsp:nvSpPr>
      <dsp:spPr>
        <a:xfrm>
          <a:off x="2059033" y="3215322"/>
          <a:ext cx="175722" cy="1958052"/>
        </a:xfrm>
        <a:custGeom>
          <a:avLst/>
          <a:gdLst/>
          <a:ahLst/>
          <a:cxnLst/>
          <a:rect l="0" t="0" r="0" b="0"/>
          <a:pathLst>
            <a:path>
              <a:moveTo>
                <a:pt x="175722" y="0"/>
              </a:moveTo>
              <a:lnTo>
                <a:pt x="175722" y="1958052"/>
              </a:lnTo>
              <a:lnTo>
                <a:pt x="0" y="19580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7D8F-612C-0C4E-9D51-23E3F391A3E1}">
      <dsp:nvSpPr>
        <dsp:cNvPr id="0" name=""/>
        <dsp:cNvSpPr/>
      </dsp:nvSpPr>
      <dsp:spPr>
        <a:xfrm>
          <a:off x="2234756" y="3215322"/>
          <a:ext cx="414354" cy="76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832"/>
              </a:lnTo>
              <a:lnTo>
                <a:pt x="414354" y="769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E070-3218-4E41-92C9-735A4BF74E58}">
      <dsp:nvSpPr>
        <dsp:cNvPr id="0" name=""/>
        <dsp:cNvSpPr/>
      </dsp:nvSpPr>
      <dsp:spPr>
        <a:xfrm>
          <a:off x="2020073" y="3215322"/>
          <a:ext cx="214682" cy="769832"/>
        </a:xfrm>
        <a:custGeom>
          <a:avLst/>
          <a:gdLst/>
          <a:ahLst/>
          <a:cxnLst/>
          <a:rect l="0" t="0" r="0" b="0"/>
          <a:pathLst>
            <a:path>
              <a:moveTo>
                <a:pt x="214682" y="0"/>
              </a:moveTo>
              <a:lnTo>
                <a:pt x="214682" y="769832"/>
              </a:lnTo>
              <a:lnTo>
                <a:pt x="0" y="769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3034-0BFA-8B43-8B2E-1CB4B100743D}">
      <dsp:nvSpPr>
        <dsp:cNvPr id="0" name=""/>
        <dsp:cNvSpPr/>
      </dsp:nvSpPr>
      <dsp:spPr>
        <a:xfrm>
          <a:off x="3228786" y="2017730"/>
          <a:ext cx="581064" cy="779204"/>
        </a:xfrm>
        <a:custGeom>
          <a:avLst/>
          <a:gdLst/>
          <a:ahLst/>
          <a:cxnLst/>
          <a:rect l="0" t="0" r="0" b="0"/>
          <a:pathLst>
            <a:path>
              <a:moveTo>
                <a:pt x="581064" y="0"/>
              </a:moveTo>
              <a:lnTo>
                <a:pt x="581064" y="779204"/>
              </a:lnTo>
              <a:lnTo>
                <a:pt x="0" y="779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7FC0-0123-EE44-977D-3045BC57F3E8}">
      <dsp:nvSpPr>
        <dsp:cNvPr id="0" name=""/>
        <dsp:cNvSpPr/>
      </dsp:nvSpPr>
      <dsp:spPr>
        <a:xfrm>
          <a:off x="3809851" y="882804"/>
          <a:ext cx="2141503" cy="298151"/>
        </a:xfrm>
        <a:custGeom>
          <a:avLst/>
          <a:gdLst/>
          <a:ahLst/>
          <a:cxnLst/>
          <a:rect l="0" t="0" r="0" b="0"/>
          <a:pathLst>
            <a:path>
              <a:moveTo>
                <a:pt x="2141503" y="0"/>
              </a:moveTo>
              <a:lnTo>
                <a:pt x="2141503" y="122428"/>
              </a:lnTo>
              <a:lnTo>
                <a:pt x="0" y="122428"/>
              </a:lnTo>
              <a:lnTo>
                <a:pt x="0" y="298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7AB3-FF8A-564B-8519-C4682F5E2FDA}">
      <dsp:nvSpPr>
        <dsp:cNvPr id="0" name=""/>
        <dsp:cNvSpPr/>
      </dsp:nvSpPr>
      <dsp:spPr>
        <a:xfrm>
          <a:off x="2660210" y="46029"/>
          <a:ext cx="6582287" cy="83677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OPK </a:t>
          </a:r>
          <a:r>
            <a:rPr lang="sv-SE" sz="2000" b="0" i="0" kern="1200" dirty="0" err="1">
              <a:latin typeface="Century Gothic" panose="020B0502020202020204" pitchFamily="34" charset="0"/>
            </a:rPr>
            <a:t>klassifering</a:t>
          </a: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2660210" y="46029"/>
        <a:ext cx="6582287" cy="836774"/>
      </dsp:txXfrm>
    </dsp:sp>
    <dsp:sp modelId="{344D1E59-A6A5-A044-AE0B-1B19C3351C3F}">
      <dsp:nvSpPr>
        <dsp:cNvPr id="0" name=""/>
        <dsp:cNvSpPr/>
      </dsp:nvSpPr>
      <dsp:spPr>
        <a:xfrm>
          <a:off x="2280519" y="1180955"/>
          <a:ext cx="3058662" cy="8367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Bevarande kirurgi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(Partiell rekonstruktion)</a:t>
          </a:r>
        </a:p>
      </dsp:txBody>
      <dsp:txXfrm>
        <a:off x="2280519" y="1180955"/>
        <a:ext cx="3058662" cy="836774"/>
      </dsp:txXfrm>
    </dsp:sp>
    <dsp:sp modelId="{85BADF8F-1006-D943-A893-F213E21514AE}">
      <dsp:nvSpPr>
        <dsp:cNvPr id="0" name=""/>
        <dsp:cNvSpPr/>
      </dsp:nvSpPr>
      <dsp:spPr>
        <a:xfrm>
          <a:off x="1240726" y="2378547"/>
          <a:ext cx="1988059" cy="8367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DIS-</a:t>
          </a:r>
          <a:r>
            <a:rPr lang="sv-SE" sz="2000" b="0" i="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(förflyttning)</a:t>
          </a:r>
        </a:p>
      </dsp:txBody>
      <dsp:txXfrm>
        <a:off x="1240726" y="2378547"/>
        <a:ext cx="1988059" cy="836774"/>
      </dsp:txXfrm>
    </dsp:sp>
    <dsp:sp modelId="{46FBEC1E-2356-8E48-9ED7-0B97A6631446}">
      <dsp:nvSpPr>
        <dsp:cNvPr id="0" name=""/>
        <dsp:cNvSpPr/>
      </dsp:nvSpPr>
      <dsp:spPr>
        <a:xfrm>
          <a:off x="346524" y="3566767"/>
          <a:ext cx="1673549" cy="83677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Nivå 1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(&lt;20 % resektion)</a:t>
          </a:r>
        </a:p>
      </dsp:txBody>
      <dsp:txXfrm>
        <a:off x="346524" y="3566767"/>
        <a:ext cx="1673549" cy="836774"/>
      </dsp:txXfrm>
    </dsp:sp>
    <dsp:sp modelId="{673AA779-B839-1745-B51F-9A8CEBA52592}">
      <dsp:nvSpPr>
        <dsp:cNvPr id="0" name=""/>
        <dsp:cNvSpPr/>
      </dsp:nvSpPr>
      <dsp:spPr>
        <a:xfrm>
          <a:off x="2649110" y="3566767"/>
          <a:ext cx="1673549" cy="83677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Nivå 2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(&gt;20 % resektion)</a:t>
          </a:r>
        </a:p>
      </dsp:txBody>
      <dsp:txXfrm>
        <a:off x="2649110" y="3566767"/>
        <a:ext cx="1673549" cy="836774"/>
      </dsp:txXfrm>
    </dsp:sp>
    <dsp:sp modelId="{88B30792-B6B2-FD45-862C-B1518441493C}">
      <dsp:nvSpPr>
        <dsp:cNvPr id="0" name=""/>
        <dsp:cNvSpPr/>
      </dsp:nvSpPr>
      <dsp:spPr>
        <a:xfrm>
          <a:off x="346524" y="4754987"/>
          <a:ext cx="1712509" cy="83677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Nivå 3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(20-60 % resektion)</a:t>
          </a:r>
        </a:p>
      </dsp:txBody>
      <dsp:txXfrm>
        <a:off x="346524" y="4754987"/>
        <a:ext cx="1712509" cy="836774"/>
      </dsp:txXfrm>
    </dsp:sp>
    <dsp:sp modelId="{7B2A97B7-AFE7-2E46-8685-23C51CD91D4E}">
      <dsp:nvSpPr>
        <dsp:cNvPr id="0" name=""/>
        <dsp:cNvSpPr/>
      </dsp:nvSpPr>
      <dsp:spPr>
        <a:xfrm>
          <a:off x="4219904" y="2378547"/>
          <a:ext cx="2205621" cy="8367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RE-</a:t>
          </a:r>
          <a:r>
            <a:rPr lang="sv-SE" sz="2000" b="0" i="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(ersättning)</a:t>
          </a:r>
        </a:p>
      </dsp:txBody>
      <dsp:txXfrm>
        <a:off x="4219904" y="2378547"/>
        <a:ext cx="2205621" cy="836774"/>
      </dsp:txXfrm>
    </dsp:sp>
    <dsp:sp modelId="{F6F0FB7E-70A0-9744-909B-DE900928CC36}">
      <dsp:nvSpPr>
        <dsp:cNvPr id="0" name=""/>
        <dsp:cNvSpPr/>
      </dsp:nvSpPr>
      <dsp:spPr>
        <a:xfrm>
          <a:off x="6440453" y="1190327"/>
          <a:ext cx="3460532" cy="836774"/>
        </a:xfrm>
        <a:prstGeom prst="rect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Mastektomi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(Total rekonstruktion)</a:t>
          </a:r>
        </a:p>
      </dsp:txBody>
      <dsp:txXfrm>
        <a:off x="6440453" y="1190327"/>
        <a:ext cx="3460532" cy="836774"/>
      </dsp:txXfrm>
    </dsp:sp>
    <dsp:sp modelId="{46F222E8-319F-EF45-9903-6C6DDC48A051}">
      <dsp:nvSpPr>
        <dsp:cNvPr id="0" name=""/>
        <dsp:cNvSpPr/>
      </dsp:nvSpPr>
      <dsp:spPr>
        <a:xfrm>
          <a:off x="6992540" y="2378547"/>
          <a:ext cx="2356357" cy="8367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RE-</a:t>
          </a:r>
          <a:r>
            <a:rPr lang="sv-SE" sz="2000" b="0" i="0" kern="1200" dirty="0" err="1"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6992540" y="2378547"/>
        <a:ext cx="2356357" cy="836774"/>
      </dsp:txXfrm>
    </dsp:sp>
    <dsp:sp modelId="{F720FCD0-A22B-4A48-A551-CCC5EB95DCCF}">
      <dsp:nvSpPr>
        <dsp:cNvPr id="0" name=""/>
        <dsp:cNvSpPr/>
      </dsp:nvSpPr>
      <dsp:spPr>
        <a:xfrm>
          <a:off x="6321447" y="3566767"/>
          <a:ext cx="1673549" cy="8367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Lambå</a:t>
          </a: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6321447" y="3566767"/>
        <a:ext cx="1673549" cy="836774"/>
      </dsp:txXfrm>
    </dsp:sp>
    <dsp:sp modelId="{4FF9289E-BA4A-5343-990C-62D0402259ED}">
      <dsp:nvSpPr>
        <dsp:cNvPr id="0" name=""/>
        <dsp:cNvSpPr/>
      </dsp:nvSpPr>
      <dsp:spPr>
        <a:xfrm>
          <a:off x="8346442" y="3566767"/>
          <a:ext cx="1673549" cy="8367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Implantat</a:t>
          </a:r>
        </a:p>
      </dsp:txBody>
      <dsp:txXfrm>
        <a:off x="8346442" y="3566767"/>
        <a:ext cx="1673549" cy="836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FCB-7345-3442-87D2-F2B7B803F7FD}">
      <dsp:nvSpPr>
        <dsp:cNvPr id="0" name=""/>
        <dsp:cNvSpPr/>
      </dsp:nvSpPr>
      <dsp:spPr>
        <a:xfrm>
          <a:off x="1623801" y="1278461"/>
          <a:ext cx="91440" cy="5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09997" y="2679"/>
          <a:ext cx="2719048" cy="127578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Volym </a:t>
          </a:r>
          <a:r>
            <a:rPr lang="sv-SE" sz="2400" b="0" i="0" kern="1200" dirty="0" err="1">
              <a:latin typeface="Century Gothic" panose="020B0502020202020204" pitchFamily="34" charset="0"/>
            </a:rPr>
            <a:t>replacement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309997" y="2679"/>
        <a:ext cx="2719048" cy="1275781"/>
      </dsp:txXfrm>
    </dsp:sp>
    <dsp:sp modelId="{0AE4D325-26FE-C144-9039-5DCFE8E3E32C}">
      <dsp:nvSpPr>
        <dsp:cNvPr id="0" name=""/>
        <dsp:cNvSpPr/>
      </dsp:nvSpPr>
      <dsp:spPr>
        <a:xfrm>
          <a:off x="393739" y="1814289"/>
          <a:ext cx="2551563" cy="469140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 err="1">
              <a:latin typeface="Century Gothic" panose="020B0502020202020204" pitchFamily="34" charset="0"/>
            </a:rPr>
            <a:t>Mastektomi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(Total </a:t>
          </a:r>
          <a:r>
            <a:rPr lang="sv-SE" sz="2400" b="0" i="0" kern="1200" dirty="0" err="1">
              <a:latin typeface="Century Gothic" panose="020B0502020202020204" pitchFamily="34" charset="0"/>
            </a:rPr>
            <a:t>rekon</a:t>
          </a:r>
          <a:r>
            <a:rPr lang="sv-SE" sz="2400" b="0" i="0" kern="1200" dirty="0">
              <a:latin typeface="Century Gothic" panose="020B0502020202020204" pitchFamily="34" charset="0"/>
            </a:rPr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400" b="0" i="0" kern="120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4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 err="1">
              <a:latin typeface="Century Gothic" panose="020B0502020202020204" pitchFamily="34" charset="0"/>
            </a:rPr>
            <a:t>Goldilock</a:t>
          </a:r>
          <a:r>
            <a:rPr lang="sv-SE" sz="2400" b="0" i="0" kern="1200" dirty="0">
              <a:latin typeface="Century Gothic" panose="020B0502020202020204" pitchFamily="34" charset="0"/>
            </a:rPr>
            <a:t> </a:t>
          </a:r>
          <a:r>
            <a:rPr lang="sv-SE" sz="2400" b="0" i="0" kern="1200" dirty="0" err="1">
              <a:latin typeface="Century Gothic" panose="020B0502020202020204" pitchFamily="34" charset="0"/>
            </a:rPr>
            <a:t>mastektomi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(Spara hud och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Subkutant fett)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800" kern="1200" dirty="0"/>
        </a:p>
      </dsp:txBody>
      <dsp:txXfrm>
        <a:off x="393739" y="1814289"/>
        <a:ext cx="2551563" cy="4691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FCB-7345-3442-87D2-F2B7B803F7FD}">
      <dsp:nvSpPr>
        <dsp:cNvPr id="0" name=""/>
        <dsp:cNvSpPr/>
      </dsp:nvSpPr>
      <dsp:spPr>
        <a:xfrm>
          <a:off x="1623801" y="1278461"/>
          <a:ext cx="91440" cy="5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09997" y="2679"/>
          <a:ext cx="2719048" cy="127578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Volym </a:t>
          </a:r>
          <a:r>
            <a:rPr lang="sv-SE" sz="2400" b="0" i="0" kern="1200" dirty="0" err="1">
              <a:latin typeface="Century Gothic" panose="020B0502020202020204" pitchFamily="34" charset="0"/>
            </a:rPr>
            <a:t>replacement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309997" y="2679"/>
        <a:ext cx="2719048" cy="1275781"/>
      </dsp:txXfrm>
    </dsp:sp>
    <dsp:sp modelId="{0AE4D325-26FE-C144-9039-5DCFE8E3E32C}">
      <dsp:nvSpPr>
        <dsp:cNvPr id="0" name=""/>
        <dsp:cNvSpPr/>
      </dsp:nvSpPr>
      <dsp:spPr>
        <a:xfrm>
          <a:off x="393739" y="1814289"/>
          <a:ext cx="2551563" cy="469140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 err="1">
              <a:latin typeface="Century Gothic" panose="020B0502020202020204" pitchFamily="34" charset="0"/>
            </a:rPr>
            <a:t>Mastektomi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(Total </a:t>
          </a:r>
          <a:r>
            <a:rPr lang="sv-SE" sz="2400" b="0" i="0" kern="1200" dirty="0" err="1">
              <a:latin typeface="Century Gothic" panose="020B0502020202020204" pitchFamily="34" charset="0"/>
            </a:rPr>
            <a:t>rekon</a:t>
          </a:r>
          <a:r>
            <a:rPr lang="sv-SE" sz="2400" b="0" i="0" kern="1200" dirty="0">
              <a:latin typeface="Century Gothic" panose="020B0502020202020204" pitchFamily="34" charset="0"/>
            </a:rPr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400" b="0" i="0" kern="120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4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 err="1">
              <a:latin typeface="Century Gothic" panose="020B0502020202020204" pitchFamily="34" charset="0"/>
            </a:rPr>
            <a:t>Lattisimus</a:t>
          </a:r>
          <a:r>
            <a:rPr lang="sv-SE" sz="2400" b="0" i="0" kern="1200" dirty="0">
              <a:latin typeface="Century Gothic" panose="020B0502020202020204" pitchFamily="34" charset="0"/>
            </a:rPr>
            <a:t> </a:t>
          </a:r>
          <a:r>
            <a:rPr lang="sv-SE" sz="2400" b="0" i="0" kern="1200" dirty="0" err="1">
              <a:latin typeface="Century Gothic" panose="020B0502020202020204" pitchFamily="34" charset="0"/>
            </a:rPr>
            <a:t>Dorsi</a:t>
          </a:r>
          <a:r>
            <a:rPr lang="sv-SE" sz="2400" b="0" i="0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800" kern="1200" dirty="0"/>
        </a:p>
      </dsp:txBody>
      <dsp:txXfrm>
        <a:off x="393739" y="1814289"/>
        <a:ext cx="2551563" cy="46914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FCB-7345-3442-87D2-F2B7B803F7FD}">
      <dsp:nvSpPr>
        <dsp:cNvPr id="0" name=""/>
        <dsp:cNvSpPr/>
      </dsp:nvSpPr>
      <dsp:spPr>
        <a:xfrm>
          <a:off x="1623801" y="1278461"/>
          <a:ext cx="91440" cy="5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09997" y="2679"/>
          <a:ext cx="2719048" cy="127578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Volym </a:t>
          </a:r>
          <a:r>
            <a:rPr lang="sv-SE" sz="2400" b="0" i="0" kern="1200" dirty="0" err="1">
              <a:latin typeface="Century Gothic" panose="020B0502020202020204" pitchFamily="34" charset="0"/>
            </a:rPr>
            <a:t>replacement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309997" y="2679"/>
        <a:ext cx="2719048" cy="1275781"/>
      </dsp:txXfrm>
    </dsp:sp>
    <dsp:sp modelId="{0AE4D325-26FE-C144-9039-5DCFE8E3E32C}">
      <dsp:nvSpPr>
        <dsp:cNvPr id="0" name=""/>
        <dsp:cNvSpPr/>
      </dsp:nvSpPr>
      <dsp:spPr>
        <a:xfrm>
          <a:off x="393739" y="1814289"/>
          <a:ext cx="2551563" cy="469140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Mastektomi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(Total </a:t>
          </a:r>
          <a:r>
            <a:rPr lang="sv-SE" sz="2000" b="0" i="0" kern="1200" dirty="0" err="1">
              <a:latin typeface="Century Gothic" panose="020B0502020202020204" pitchFamily="34" charset="0"/>
            </a:rPr>
            <a:t>rekon</a:t>
          </a:r>
          <a:r>
            <a:rPr lang="sv-SE" sz="2000" b="0" i="0" kern="1200" dirty="0">
              <a:latin typeface="Century Gothic" panose="020B0502020202020204" pitchFamily="34" charset="0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  <a:r>
            <a:rPr lang="sv-SE" sz="2000" b="0" i="0" kern="1200" dirty="0" err="1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Lambå</a:t>
          </a:r>
          <a:r>
            <a:rPr lang="sv-SE" sz="20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DIEP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Deep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Inferior</a:t>
          </a:r>
          <a:r>
            <a:rPr lang="sv-SE" sz="2000" b="0" i="0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Epigastrik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 Perforator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393739" y="1814289"/>
        <a:ext cx="2551563" cy="469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8947E-F872-DC44-A09A-0610354AA20C}">
      <dsp:nvSpPr>
        <dsp:cNvPr id="0" name=""/>
        <dsp:cNvSpPr/>
      </dsp:nvSpPr>
      <dsp:spPr>
        <a:xfrm>
          <a:off x="9404571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209573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1A529-99E3-904A-BA30-E71C042FDE70}">
      <dsp:nvSpPr>
        <dsp:cNvPr id="0" name=""/>
        <dsp:cNvSpPr/>
      </dsp:nvSpPr>
      <dsp:spPr>
        <a:xfrm>
          <a:off x="9194997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C52BB-6701-C94A-B8C2-2906270E307A}">
      <dsp:nvSpPr>
        <dsp:cNvPr id="0" name=""/>
        <dsp:cNvSpPr/>
      </dsp:nvSpPr>
      <dsp:spPr>
        <a:xfrm>
          <a:off x="9358851" y="2415173"/>
          <a:ext cx="91440" cy="419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155C-C270-BE42-987F-CC414A396375}">
      <dsp:nvSpPr>
        <dsp:cNvPr id="0" name=""/>
        <dsp:cNvSpPr/>
      </dsp:nvSpPr>
      <dsp:spPr>
        <a:xfrm>
          <a:off x="6829537" y="1050438"/>
          <a:ext cx="2575034" cy="36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90"/>
              </a:lnTo>
              <a:lnTo>
                <a:pt x="2575034" y="157190"/>
              </a:lnTo>
              <a:lnTo>
                <a:pt x="2575034" y="366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954E-C6E5-AC4A-B07F-01E490772011}">
      <dsp:nvSpPr>
        <dsp:cNvPr id="0" name=""/>
        <dsp:cNvSpPr/>
      </dsp:nvSpPr>
      <dsp:spPr>
        <a:xfrm>
          <a:off x="4347363" y="2403996"/>
          <a:ext cx="489045" cy="92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310"/>
              </a:lnTo>
              <a:lnTo>
                <a:pt x="489045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CDA4E-6A1A-FF4F-ABF3-D523EB88AEDB}">
      <dsp:nvSpPr>
        <dsp:cNvPr id="0" name=""/>
        <dsp:cNvSpPr/>
      </dsp:nvSpPr>
      <dsp:spPr>
        <a:xfrm>
          <a:off x="2259268" y="3832292"/>
          <a:ext cx="209573" cy="2335252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2335252"/>
              </a:lnTo>
              <a:lnTo>
                <a:pt x="0" y="23352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7D8F-612C-0C4E-9D51-23E3F391A3E1}">
      <dsp:nvSpPr>
        <dsp:cNvPr id="0" name=""/>
        <dsp:cNvSpPr/>
      </dsp:nvSpPr>
      <dsp:spPr>
        <a:xfrm>
          <a:off x="2468842" y="3832292"/>
          <a:ext cx="494175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494175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E070-3218-4E41-92C9-735A4BF74E58}">
      <dsp:nvSpPr>
        <dsp:cNvPr id="0" name=""/>
        <dsp:cNvSpPr/>
      </dsp:nvSpPr>
      <dsp:spPr>
        <a:xfrm>
          <a:off x="2212803" y="3832292"/>
          <a:ext cx="256039" cy="918133"/>
        </a:xfrm>
        <a:custGeom>
          <a:avLst/>
          <a:gdLst/>
          <a:ahLst/>
          <a:cxnLst/>
          <a:rect l="0" t="0" r="0" b="0"/>
          <a:pathLst>
            <a:path>
              <a:moveTo>
                <a:pt x="256039" y="0"/>
              </a:moveTo>
              <a:lnTo>
                <a:pt x="256039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3034-0BFA-8B43-8B2E-1CB4B100743D}">
      <dsp:nvSpPr>
        <dsp:cNvPr id="0" name=""/>
        <dsp:cNvSpPr/>
      </dsp:nvSpPr>
      <dsp:spPr>
        <a:xfrm>
          <a:off x="3654362" y="2403996"/>
          <a:ext cx="693001" cy="929310"/>
        </a:xfrm>
        <a:custGeom>
          <a:avLst/>
          <a:gdLst/>
          <a:ahLst/>
          <a:cxnLst/>
          <a:rect l="0" t="0" r="0" b="0"/>
          <a:pathLst>
            <a:path>
              <a:moveTo>
                <a:pt x="693001" y="0"/>
              </a:moveTo>
              <a:lnTo>
                <a:pt x="693001" y="929310"/>
              </a:lnTo>
              <a:lnTo>
                <a:pt x="0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7FC0-0123-EE44-977D-3045BC57F3E8}">
      <dsp:nvSpPr>
        <dsp:cNvPr id="0" name=""/>
        <dsp:cNvSpPr/>
      </dsp:nvSpPr>
      <dsp:spPr>
        <a:xfrm>
          <a:off x="4347363" y="1050438"/>
          <a:ext cx="2482173" cy="355587"/>
        </a:xfrm>
        <a:custGeom>
          <a:avLst/>
          <a:gdLst/>
          <a:ahLst/>
          <a:cxnLst/>
          <a:rect l="0" t="0" r="0" b="0"/>
          <a:pathLst>
            <a:path>
              <a:moveTo>
                <a:pt x="2482173" y="0"/>
              </a:moveTo>
              <a:lnTo>
                <a:pt x="2482173" y="146013"/>
              </a:lnTo>
              <a:lnTo>
                <a:pt x="0" y="146013"/>
              </a:lnTo>
              <a:lnTo>
                <a:pt x="0" y="35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7AB3-FF8A-564B-8519-C4682F5E2FDA}">
      <dsp:nvSpPr>
        <dsp:cNvPr id="0" name=""/>
        <dsp:cNvSpPr/>
      </dsp:nvSpPr>
      <dsp:spPr>
        <a:xfrm>
          <a:off x="2904387" y="52467"/>
          <a:ext cx="7850299" cy="99797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0" i="0" kern="1200" dirty="0" err="1">
              <a:latin typeface="Century Gothic" panose="020B0502020202020204" pitchFamily="34" charset="0"/>
            </a:rPr>
            <a:t>Onkoplastikteknik</a:t>
          </a:r>
          <a:r>
            <a:rPr lang="sv-SE" sz="3200" b="0" i="0" kern="1200" dirty="0">
              <a:latin typeface="Century Gothic" panose="020B0502020202020204" pitchFamily="34" charset="0"/>
            </a:rPr>
            <a:t> </a:t>
          </a:r>
          <a:r>
            <a:rPr lang="sv-SE" sz="3200" b="0" i="0" kern="1200" dirty="0" err="1">
              <a:latin typeface="Century Gothic" panose="020B0502020202020204" pitchFamily="34" charset="0"/>
            </a:rPr>
            <a:t>klassifering</a:t>
          </a:r>
          <a:endParaRPr lang="sv-SE" sz="3200" b="0" i="0" kern="1200" dirty="0">
            <a:latin typeface="Century Gothic" panose="020B0502020202020204" pitchFamily="34" charset="0"/>
          </a:endParaRPr>
        </a:p>
      </dsp:txBody>
      <dsp:txXfrm>
        <a:off x="2904387" y="52467"/>
        <a:ext cx="7850299" cy="997971"/>
      </dsp:txXfrm>
    </dsp:sp>
    <dsp:sp modelId="{344D1E59-A6A5-A044-AE0B-1B19C3351C3F}">
      <dsp:nvSpPr>
        <dsp:cNvPr id="0" name=""/>
        <dsp:cNvSpPr/>
      </dsp:nvSpPr>
      <dsp:spPr>
        <a:xfrm>
          <a:off x="2523421" y="1406025"/>
          <a:ext cx="3647883" cy="99797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Bevarande kirurgi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(Partiell rekonstruktion)</a:t>
          </a:r>
        </a:p>
      </dsp:txBody>
      <dsp:txXfrm>
        <a:off x="2523421" y="1406025"/>
        <a:ext cx="3647883" cy="997971"/>
      </dsp:txXfrm>
    </dsp:sp>
    <dsp:sp modelId="{85BADF8F-1006-D943-A893-F213E21514AE}">
      <dsp:nvSpPr>
        <dsp:cNvPr id="0" name=""/>
        <dsp:cNvSpPr/>
      </dsp:nvSpPr>
      <dsp:spPr>
        <a:xfrm>
          <a:off x="1283323" y="2834321"/>
          <a:ext cx="2371039" cy="99797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DIS-</a:t>
          </a:r>
          <a:r>
            <a:rPr lang="sv-SE" sz="2000" b="0" i="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(för-flyttning)</a:t>
          </a:r>
        </a:p>
      </dsp:txBody>
      <dsp:txXfrm>
        <a:off x="1283323" y="2834321"/>
        <a:ext cx="2371039" cy="997971"/>
      </dsp:txXfrm>
    </dsp:sp>
    <dsp:sp modelId="{46FBEC1E-2356-8E48-9ED7-0B97A6631446}">
      <dsp:nvSpPr>
        <dsp:cNvPr id="0" name=""/>
        <dsp:cNvSpPr/>
      </dsp:nvSpPr>
      <dsp:spPr>
        <a:xfrm>
          <a:off x="216861" y="4251440"/>
          <a:ext cx="1995942" cy="99797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bg1"/>
              </a:solidFill>
              <a:latin typeface="Century Gothic" panose="020B0502020202020204" pitchFamily="34" charset="0"/>
            </a:rPr>
            <a:t>Nivå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dirty="0">
              <a:solidFill>
                <a:schemeClr val="bg1"/>
              </a:solidFill>
              <a:latin typeface="Century Gothic" panose="020B0502020202020204" pitchFamily="34" charset="0"/>
            </a:rPr>
            <a:t>(&lt;50g resektion)</a:t>
          </a:r>
        </a:p>
      </dsp:txBody>
      <dsp:txXfrm>
        <a:off x="216861" y="4251440"/>
        <a:ext cx="1995942" cy="997971"/>
      </dsp:txXfrm>
    </dsp:sp>
    <dsp:sp modelId="{673AA779-B839-1745-B51F-9A8CEBA52592}">
      <dsp:nvSpPr>
        <dsp:cNvPr id="0" name=""/>
        <dsp:cNvSpPr/>
      </dsp:nvSpPr>
      <dsp:spPr>
        <a:xfrm>
          <a:off x="2963018" y="4251440"/>
          <a:ext cx="1995942" cy="99797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Nivå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dirty="0">
              <a:latin typeface="Century Gothic" panose="020B0502020202020204" pitchFamily="34" charset="0"/>
            </a:rPr>
            <a:t>(&gt;150g resektion)</a:t>
          </a:r>
        </a:p>
      </dsp:txBody>
      <dsp:txXfrm>
        <a:off x="2963018" y="4251440"/>
        <a:ext cx="1995942" cy="997971"/>
      </dsp:txXfrm>
    </dsp:sp>
    <dsp:sp modelId="{88B30792-B6B2-FD45-862C-B1518441493C}">
      <dsp:nvSpPr>
        <dsp:cNvPr id="0" name=""/>
        <dsp:cNvSpPr/>
      </dsp:nvSpPr>
      <dsp:spPr>
        <a:xfrm>
          <a:off x="216861" y="5668559"/>
          <a:ext cx="2042407" cy="99797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bg1"/>
              </a:solidFill>
              <a:latin typeface="Century Gothic" panose="020B0502020202020204" pitchFamily="34" charset="0"/>
            </a:rPr>
            <a:t>Nivå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dirty="0">
              <a:solidFill>
                <a:schemeClr val="bg1"/>
              </a:solidFill>
              <a:latin typeface="Century Gothic" panose="020B0502020202020204" pitchFamily="34" charset="0"/>
            </a:rPr>
            <a:t>(&gt;150g resektion)</a:t>
          </a:r>
        </a:p>
      </dsp:txBody>
      <dsp:txXfrm>
        <a:off x="216861" y="5668559"/>
        <a:ext cx="2042407" cy="997971"/>
      </dsp:txXfrm>
    </dsp:sp>
    <dsp:sp modelId="{7B2A97B7-AFE7-2E46-8685-23C51CD91D4E}">
      <dsp:nvSpPr>
        <dsp:cNvPr id="0" name=""/>
        <dsp:cNvSpPr/>
      </dsp:nvSpPr>
      <dsp:spPr>
        <a:xfrm>
          <a:off x="4836409" y="2834321"/>
          <a:ext cx="2630511" cy="99797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RE-</a:t>
          </a:r>
          <a:r>
            <a:rPr lang="sv-SE" sz="2000" b="0" i="0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latin typeface="Century Gothic" panose="020B0502020202020204" pitchFamily="34" charset="0"/>
            </a:rPr>
            <a:t>(er-sättning)</a:t>
          </a:r>
        </a:p>
      </dsp:txBody>
      <dsp:txXfrm>
        <a:off x="4836409" y="2834321"/>
        <a:ext cx="2630511" cy="997971"/>
      </dsp:txXfrm>
    </dsp:sp>
    <dsp:sp modelId="{F6F0FB7E-70A0-9744-909B-DE900928CC36}">
      <dsp:nvSpPr>
        <dsp:cNvPr id="0" name=""/>
        <dsp:cNvSpPr/>
      </dsp:nvSpPr>
      <dsp:spPr>
        <a:xfrm>
          <a:off x="7340987" y="1417202"/>
          <a:ext cx="4127168" cy="997971"/>
        </a:xfrm>
        <a:prstGeom prst="rect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Mastektomi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(Total rekonstruktion)</a:t>
          </a:r>
        </a:p>
      </dsp:txBody>
      <dsp:txXfrm>
        <a:off x="7340987" y="1417202"/>
        <a:ext cx="4127168" cy="997971"/>
      </dsp:txXfrm>
    </dsp:sp>
    <dsp:sp modelId="{46F222E8-319F-EF45-9903-6C6DDC48A051}">
      <dsp:nvSpPr>
        <dsp:cNvPr id="0" name=""/>
        <dsp:cNvSpPr/>
      </dsp:nvSpPr>
      <dsp:spPr>
        <a:xfrm>
          <a:off x="8143166" y="2834321"/>
          <a:ext cx="2522810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RE-</a:t>
          </a:r>
          <a:r>
            <a:rPr lang="sv-SE" sz="2000" b="0" i="0" kern="1200" dirty="0" err="1">
              <a:latin typeface="Century Gothic" panose="020B0502020202020204" pitchFamily="34" charset="0"/>
            </a:rPr>
            <a:t>placement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(er-sättning)</a:t>
          </a:r>
        </a:p>
      </dsp:txBody>
      <dsp:txXfrm>
        <a:off x="8143166" y="2834321"/>
        <a:ext cx="2522810" cy="997971"/>
      </dsp:txXfrm>
    </dsp:sp>
    <dsp:sp modelId="{F720FCD0-A22B-4A48-A551-CCC5EB95DCCF}">
      <dsp:nvSpPr>
        <dsp:cNvPr id="0" name=""/>
        <dsp:cNvSpPr/>
      </dsp:nvSpPr>
      <dsp:spPr>
        <a:xfrm>
          <a:off x="7199055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Lambå</a:t>
          </a: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7199055" y="4251440"/>
        <a:ext cx="1995942" cy="997971"/>
      </dsp:txXfrm>
    </dsp:sp>
    <dsp:sp modelId="{4FF9289E-BA4A-5343-990C-62D0402259ED}">
      <dsp:nvSpPr>
        <dsp:cNvPr id="0" name=""/>
        <dsp:cNvSpPr/>
      </dsp:nvSpPr>
      <dsp:spPr>
        <a:xfrm>
          <a:off x="9614145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Implantat</a:t>
          </a:r>
        </a:p>
      </dsp:txBody>
      <dsp:txXfrm>
        <a:off x="9614145" y="4251440"/>
        <a:ext cx="1995942" cy="997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8947E-F872-DC44-A09A-0610354AA20C}">
      <dsp:nvSpPr>
        <dsp:cNvPr id="0" name=""/>
        <dsp:cNvSpPr/>
      </dsp:nvSpPr>
      <dsp:spPr>
        <a:xfrm>
          <a:off x="9297589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209573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1A529-99E3-904A-BA30-E71C042FDE70}">
      <dsp:nvSpPr>
        <dsp:cNvPr id="0" name=""/>
        <dsp:cNvSpPr/>
      </dsp:nvSpPr>
      <dsp:spPr>
        <a:xfrm>
          <a:off x="9088015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C52BB-6701-C94A-B8C2-2906270E307A}">
      <dsp:nvSpPr>
        <dsp:cNvPr id="0" name=""/>
        <dsp:cNvSpPr/>
      </dsp:nvSpPr>
      <dsp:spPr>
        <a:xfrm>
          <a:off x="9251869" y="2415173"/>
          <a:ext cx="91440" cy="419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155C-C270-BE42-987F-CC414A396375}">
      <dsp:nvSpPr>
        <dsp:cNvPr id="0" name=""/>
        <dsp:cNvSpPr/>
      </dsp:nvSpPr>
      <dsp:spPr>
        <a:xfrm>
          <a:off x="6829537" y="1050438"/>
          <a:ext cx="2468052" cy="36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90"/>
              </a:lnTo>
              <a:lnTo>
                <a:pt x="2468052" y="157190"/>
              </a:lnTo>
              <a:lnTo>
                <a:pt x="2468052" y="366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954E-C6E5-AC4A-B07F-01E490772011}">
      <dsp:nvSpPr>
        <dsp:cNvPr id="0" name=""/>
        <dsp:cNvSpPr/>
      </dsp:nvSpPr>
      <dsp:spPr>
        <a:xfrm>
          <a:off x="4454346" y="2403996"/>
          <a:ext cx="489045" cy="92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310"/>
              </a:lnTo>
              <a:lnTo>
                <a:pt x="489045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CDA4E-6A1A-FF4F-ABF3-D523EB88AEDB}">
      <dsp:nvSpPr>
        <dsp:cNvPr id="0" name=""/>
        <dsp:cNvSpPr/>
      </dsp:nvSpPr>
      <dsp:spPr>
        <a:xfrm>
          <a:off x="2366251" y="3832292"/>
          <a:ext cx="209573" cy="2335252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2335252"/>
              </a:lnTo>
              <a:lnTo>
                <a:pt x="0" y="23352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7D8F-612C-0C4E-9D51-23E3F391A3E1}">
      <dsp:nvSpPr>
        <dsp:cNvPr id="0" name=""/>
        <dsp:cNvSpPr/>
      </dsp:nvSpPr>
      <dsp:spPr>
        <a:xfrm>
          <a:off x="2575825" y="3832292"/>
          <a:ext cx="494175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494175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E070-3218-4E41-92C9-735A4BF74E58}">
      <dsp:nvSpPr>
        <dsp:cNvPr id="0" name=""/>
        <dsp:cNvSpPr/>
      </dsp:nvSpPr>
      <dsp:spPr>
        <a:xfrm>
          <a:off x="2319785" y="3832292"/>
          <a:ext cx="256039" cy="918133"/>
        </a:xfrm>
        <a:custGeom>
          <a:avLst/>
          <a:gdLst/>
          <a:ahLst/>
          <a:cxnLst/>
          <a:rect l="0" t="0" r="0" b="0"/>
          <a:pathLst>
            <a:path>
              <a:moveTo>
                <a:pt x="256039" y="0"/>
              </a:moveTo>
              <a:lnTo>
                <a:pt x="256039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3034-0BFA-8B43-8B2E-1CB4B100743D}">
      <dsp:nvSpPr>
        <dsp:cNvPr id="0" name=""/>
        <dsp:cNvSpPr/>
      </dsp:nvSpPr>
      <dsp:spPr>
        <a:xfrm>
          <a:off x="3761345" y="2403996"/>
          <a:ext cx="693001" cy="929310"/>
        </a:xfrm>
        <a:custGeom>
          <a:avLst/>
          <a:gdLst/>
          <a:ahLst/>
          <a:cxnLst/>
          <a:rect l="0" t="0" r="0" b="0"/>
          <a:pathLst>
            <a:path>
              <a:moveTo>
                <a:pt x="693001" y="0"/>
              </a:moveTo>
              <a:lnTo>
                <a:pt x="693001" y="929310"/>
              </a:lnTo>
              <a:lnTo>
                <a:pt x="0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7FC0-0123-EE44-977D-3045BC57F3E8}">
      <dsp:nvSpPr>
        <dsp:cNvPr id="0" name=""/>
        <dsp:cNvSpPr/>
      </dsp:nvSpPr>
      <dsp:spPr>
        <a:xfrm>
          <a:off x="4454346" y="1050438"/>
          <a:ext cx="2375190" cy="355587"/>
        </a:xfrm>
        <a:custGeom>
          <a:avLst/>
          <a:gdLst/>
          <a:ahLst/>
          <a:cxnLst/>
          <a:rect l="0" t="0" r="0" b="0"/>
          <a:pathLst>
            <a:path>
              <a:moveTo>
                <a:pt x="2375190" y="0"/>
              </a:moveTo>
              <a:lnTo>
                <a:pt x="2375190" y="146013"/>
              </a:lnTo>
              <a:lnTo>
                <a:pt x="0" y="146013"/>
              </a:lnTo>
              <a:lnTo>
                <a:pt x="0" y="35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7AB3-FF8A-564B-8519-C4682F5E2FDA}">
      <dsp:nvSpPr>
        <dsp:cNvPr id="0" name=""/>
        <dsp:cNvSpPr/>
      </dsp:nvSpPr>
      <dsp:spPr>
        <a:xfrm>
          <a:off x="2904387" y="52467"/>
          <a:ext cx="7850299" cy="997971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1" kern="1200" dirty="0"/>
            <a:t>OPK </a:t>
          </a:r>
          <a:r>
            <a:rPr lang="sv-SE" sz="3200" b="1" kern="1200" dirty="0" err="1"/>
            <a:t>klassifering</a:t>
          </a:r>
          <a:endParaRPr lang="sv-SE" sz="3200" b="1" kern="1200" dirty="0"/>
        </a:p>
      </dsp:txBody>
      <dsp:txXfrm>
        <a:off x="2904387" y="52467"/>
        <a:ext cx="7850299" cy="997971"/>
      </dsp:txXfrm>
    </dsp:sp>
    <dsp:sp modelId="{344D1E59-A6A5-A044-AE0B-1B19C3351C3F}">
      <dsp:nvSpPr>
        <dsp:cNvPr id="0" name=""/>
        <dsp:cNvSpPr/>
      </dsp:nvSpPr>
      <dsp:spPr>
        <a:xfrm>
          <a:off x="2630404" y="1406025"/>
          <a:ext cx="3647883" cy="997971"/>
        </a:xfrm>
        <a:prstGeom prst="rect">
          <a:avLst/>
        </a:prstGeom>
        <a:solidFill>
          <a:srgbClr val="4234B6"/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Bevarandekirurgi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(Partiell rekonstruktion)</a:t>
          </a:r>
        </a:p>
      </dsp:txBody>
      <dsp:txXfrm>
        <a:off x="2630404" y="1406025"/>
        <a:ext cx="3647883" cy="997971"/>
      </dsp:txXfrm>
    </dsp:sp>
    <dsp:sp modelId="{85BADF8F-1006-D943-A893-F213E21514AE}">
      <dsp:nvSpPr>
        <dsp:cNvPr id="0" name=""/>
        <dsp:cNvSpPr/>
      </dsp:nvSpPr>
      <dsp:spPr>
        <a:xfrm>
          <a:off x="1390305" y="2834321"/>
          <a:ext cx="2371039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DIS-</a:t>
          </a:r>
          <a:r>
            <a:rPr lang="sv-SE" sz="2000" kern="1200" dirty="0" err="1"/>
            <a:t>placement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(förflyttning)</a:t>
          </a:r>
        </a:p>
      </dsp:txBody>
      <dsp:txXfrm>
        <a:off x="1390305" y="2834321"/>
        <a:ext cx="2371039" cy="997971"/>
      </dsp:txXfrm>
    </dsp:sp>
    <dsp:sp modelId="{46FBEC1E-2356-8E48-9ED7-0B97A6631446}">
      <dsp:nvSpPr>
        <dsp:cNvPr id="0" name=""/>
        <dsp:cNvSpPr/>
      </dsp:nvSpPr>
      <dsp:spPr>
        <a:xfrm>
          <a:off x="323843" y="4251440"/>
          <a:ext cx="1995942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Nivå 1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(&lt;20 % resektion)</a:t>
          </a:r>
        </a:p>
      </dsp:txBody>
      <dsp:txXfrm>
        <a:off x="323843" y="4251440"/>
        <a:ext cx="1995942" cy="997971"/>
      </dsp:txXfrm>
    </dsp:sp>
    <dsp:sp modelId="{673AA779-B839-1745-B51F-9A8CEBA52592}">
      <dsp:nvSpPr>
        <dsp:cNvPr id="0" name=""/>
        <dsp:cNvSpPr/>
      </dsp:nvSpPr>
      <dsp:spPr>
        <a:xfrm>
          <a:off x="3070000" y="4251440"/>
          <a:ext cx="1995942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Nivå 2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(&gt;20 % resektion)</a:t>
          </a:r>
        </a:p>
      </dsp:txBody>
      <dsp:txXfrm>
        <a:off x="3070000" y="4251440"/>
        <a:ext cx="1995942" cy="997971"/>
      </dsp:txXfrm>
    </dsp:sp>
    <dsp:sp modelId="{88B30792-B6B2-FD45-862C-B1518441493C}">
      <dsp:nvSpPr>
        <dsp:cNvPr id="0" name=""/>
        <dsp:cNvSpPr/>
      </dsp:nvSpPr>
      <dsp:spPr>
        <a:xfrm>
          <a:off x="323843" y="5668559"/>
          <a:ext cx="2042407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Nivå 3 OPK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(20-60 % resektion)</a:t>
          </a:r>
        </a:p>
      </dsp:txBody>
      <dsp:txXfrm>
        <a:off x="323843" y="5668559"/>
        <a:ext cx="2042407" cy="997971"/>
      </dsp:txXfrm>
    </dsp:sp>
    <dsp:sp modelId="{7B2A97B7-AFE7-2E46-8685-23C51CD91D4E}">
      <dsp:nvSpPr>
        <dsp:cNvPr id="0" name=""/>
        <dsp:cNvSpPr/>
      </dsp:nvSpPr>
      <dsp:spPr>
        <a:xfrm>
          <a:off x="4943391" y="2834321"/>
          <a:ext cx="2630511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RE-</a:t>
          </a:r>
          <a:r>
            <a:rPr lang="sv-SE" sz="2000" kern="1200" dirty="0" err="1"/>
            <a:t>placement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(ersättning)</a:t>
          </a:r>
        </a:p>
      </dsp:txBody>
      <dsp:txXfrm>
        <a:off x="4943391" y="2834321"/>
        <a:ext cx="2630511" cy="997971"/>
      </dsp:txXfrm>
    </dsp:sp>
    <dsp:sp modelId="{F6F0FB7E-70A0-9744-909B-DE900928CC36}">
      <dsp:nvSpPr>
        <dsp:cNvPr id="0" name=""/>
        <dsp:cNvSpPr/>
      </dsp:nvSpPr>
      <dsp:spPr>
        <a:xfrm>
          <a:off x="7234004" y="1417202"/>
          <a:ext cx="4127168" cy="997971"/>
        </a:xfrm>
        <a:prstGeom prst="rect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 err="1"/>
            <a:t>Mastektomi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(Total rekonstruktion)</a:t>
          </a:r>
        </a:p>
      </dsp:txBody>
      <dsp:txXfrm>
        <a:off x="7234004" y="1417202"/>
        <a:ext cx="4127168" cy="997971"/>
      </dsp:txXfrm>
    </dsp:sp>
    <dsp:sp modelId="{46F222E8-319F-EF45-9903-6C6DDC48A051}">
      <dsp:nvSpPr>
        <dsp:cNvPr id="0" name=""/>
        <dsp:cNvSpPr/>
      </dsp:nvSpPr>
      <dsp:spPr>
        <a:xfrm>
          <a:off x="8299618" y="2834321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RE-</a:t>
          </a:r>
          <a:r>
            <a:rPr lang="sv-SE" sz="2000" kern="1200" dirty="0" err="1"/>
            <a:t>placement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(ersättning)</a:t>
          </a:r>
        </a:p>
      </dsp:txBody>
      <dsp:txXfrm>
        <a:off x="8299618" y="2834321"/>
        <a:ext cx="1995942" cy="997971"/>
      </dsp:txXfrm>
    </dsp:sp>
    <dsp:sp modelId="{F720FCD0-A22B-4A48-A551-CCC5EB95DCCF}">
      <dsp:nvSpPr>
        <dsp:cNvPr id="0" name=""/>
        <dsp:cNvSpPr/>
      </dsp:nvSpPr>
      <dsp:spPr>
        <a:xfrm>
          <a:off x="7092073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 err="1"/>
            <a:t>Lambå</a:t>
          </a:r>
          <a:endParaRPr lang="sv-SE" sz="2000" kern="1200" dirty="0"/>
        </a:p>
      </dsp:txBody>
      <dsp:txXfrm>
        <a:off x="7092073" y="4251440"/>
        <a:ext cx="1995942" cy="997971"/>
      </dsp:txXfrm>
    </dsp:sp>
    <dsp:sp modelId="{4FF9289E-BA4A-5343-990C-62D0402259ED}">
      <dsp:nvSpPr>
        <dsp:cNvPr id="0" name=""/>
        <dsp:cNvSpPr/>
      </dsp:nvSpPr>
      <dsp:spPr>
        <a:xfrm>
          <a:off x="9507163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Implantat</a:t>
          </a:r>
        </a:p>
      </dsp:txBody>
      <dsp:txXfrm>
        <a:off x="9507163" y="4251440"/>
        <a:ext cx="1995942" cy="997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8AC5-6FE9-624A-8932-4EA8ED1D8168}">
      <dsp:nvSpPr>
        <dsp:cNvPr id="0" name=""/>
        <dsp:cNvSpPr/>
      </dsp:nvSpPr>
      <dsp:spPr>
        <a:xfrm>
          <a:off x="3859892" y="1273443"/>
          <a:ext cx="91440" cy="5336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1101453" y="2879"/>
          <a:ext cx="5608317" cy="127056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Volym RE-</a:t>
          </a:r>
          <a:r>
            <a:rPr lang="sv-SE" sz="2400" b="1" kern="1200" dirty="0" err="1"/>
            <a:t>placement</a:t>
          </a:r>
          <a:r>
            <a:rPr lang="sv-SE" sz="2400" b="1" kern="1200" dirty="0"/>
            <a:t> (ersättning)</a:t>
          </a:r>
        </a:p>
      </dsp:txBody>
      <dsp:txXfrm>
        <a:off x="1101453" y="2879"/>
        <a:ext cx="5608317" cy="1270563"/>
      </dsp:txXfrm>
    </dsp:sp>
    <dsp:sp modelId="{3C40CB92-48BE-BE42-A835-5F16F0B3AEDE}">
      <dsp:nvSpPr>
        <dsp:cNvPr id="0" name=""/>
        <dsp:cNvSpPr/>
      </dsp:nvSpPr>
      <dsp:spPr>
        <a:xfrm>
          <a:off x="2635048" y="1807079"/>
          <a:ext cx="2541126" cy="469841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kern="1200" dirty="0"/>
            <a:t>Bevarandekirurgi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kern="1200" dirty="0"/>
            <a:t>(Partiell rekonstruktion)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b="1" kern="1200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1800" b="1" kern="1200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1800" b="1" kern="1200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/>
            <a:t>L-TAP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/>
            <a:t>LICAP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/>
            <a:t>MICAP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/>
            <a:t>AICAP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/>
            <a:t>T-DAP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v-SE" sz="1800" kern="1200" dirty="0"/>
            <a:t>Lat. </a:t>
          </a:r>
          <a:r>
            <a:rPr lang="sv-SE" sz="1800" kern="1200" dirty="0" err="1"/>
            <a:t>Dorsi</a:t>
          </a:r>
          <a:endParaRPr lang="sv-SE" sz="1800" kern="1200" dirty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sv-SE" sz="1800" kern="1200" dirty="0" err="1"/>
            <a:t>Omentum</a:t>
          </a:r>
          <a:endParaRPr lang="sv-SE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18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800" kern="1200" dirty="0"/>
        </a:p>
      </dsp:txBody>
      <dsp:txXfrm>
        <a:off x="2635048" y="1807079"/>
        <a:ext cx="2541126" cy="4698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8AC5-6FE9-624A-8932-4EA8ED1D8168}">
      <dsp:nvSpPr>
        <dsp:cNvPr id="0" name=""/>
        <dsp:cNvSpPr/>
      </dsp:nvSpPr>
      <dsp:spPr>
        <a:xfrm>
          <a:off x="1656073" y="1272201"/>
          <a:ext cx="91440" cy="533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20359" y="841"/>
          <a:ext cx="2762868" cy="12713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Volym </a:t>
          </a:r>
          <a:r>
            <a:rPr lang="sv-SE" sz="2400" b="1" kern="1200" dirty="0" err="1"/>
            <a:t>replacement</a:t>
          </a:r>
          <a:endParaRPr lang="sv-SE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(ersättning)</a:t>
          </a:r>
        </a:p>
      </dsp:txBody>
      <dsp:txXfrm>
        <a:off x="320359" y="841"/>
        <a:ext cx="2762868" cy="1271359"/>
      </dsp:txXfrm>
    </dsp:sp>
    <dsp:sp modelId="{3C40CB92-48BE-BE42-A835-5F16F0B3AEDE}">
      <dsp:nvSpPr>
        <dsp:cNvPr id="0" name=""/>
        <dsp:cNvSpPr/>
      </dsp:nvSpPr>
      <dsp:spPr>
        <a:xfrm>
          <a:off x="430434" y="1806172"/>
          <a:ext cx="2542719" cy="470136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/>
            <a:t>Bevarandekirurgi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/>
            <a:t>(Partiell </a:t>
          </a:r>
          <a:r>
            <a:rPr lang="sv-SE" sz="2000" b="1" kern="1200" dirty="0" err="1"/>
            <a:t>rekon</a:t>
          </a:r>
          <a:r>
            <a:rPr lang="sv-SE" sz="2000" b="1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2000" b="1" kern="1200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20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L-TAP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LICAP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MICAP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AICAP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T-DAP</a:t>
          </a:r>
        </a:p>
      </dsp:txBody>
      <dsp:txXfrm>
        <a:off x="430434" y="1806172"/>
        <a:ext cx="2542719" cy="4701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8AC5-6FE9-624A-8932-4EA8ED1D8168}">
      <dsp:nvSpPr>
        <dsp:cNvPr id="0" name=""/>
        <dsp:cNvSpPr/>
      </dsp:nvSpPr>
      <dsp:spPr>
        <a:xfrm>
          <a:off x="1656073" y="1272201"/>
          <a:ext cx="91440" cy="533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20359" y="841"/>
          <a:ext cx="2762868" cy="127135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Volym </a:t>
          </a:r>
          <a:r>
            <a:rPr lang="sv-SE" sz="2400" b="1" kern="1200" dirty="0" err="1"/>
            <a:t>replacement</a:t>
          </a:r>
          <a:endParaRPr lang="sv-SE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(ersättning)</a:t>
          </a:r>
        </a:p>
      </dsp:txBody>
      <dsp:txXfrm>
        <a:off x="320359" y="841"/>
        <a:ext cx="2762868" cy="1271359"/>
      </dsp:txXfrm>
    </dsp:sp>
    <dsp:sp modelId="{3C40CB92-48BE-BE42-A835-5F16F0B3AEDE}">
      <dsp:nvSpPr>
        <dsp:cNvPr id="0" name=""/>
        <dsp:cNvSpPr/>
      </dsp:nvSpPr>
      <dsp:spPr>
        <a:xfrm>
          <a:off x="430434" y="1806172"/>
          <a:ext cx="2542719" cy="470136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/>
            <a:t>Bevarandekirurgi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/>
            <a:t>(Partiell </a:t>
          </a:r>
          <a:r>
            <a:rPr lang="sv-SE" sz="2000" b="1" kern="1200" dirty="0" err="1"/>
            <a:t>rekon</a:t>
          </a:r>
          <a:r>
            <a:rPr lang="sv-SE" sz="2000" b="1" kern="1200" dirty="0"/>
            <a:t>)</a:t>
          </a:r>
          <a:endParaRPr lang="sv-SE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b="1" kern="1200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  <a:r>
            <a:rPr lang="sv-SE" sz="2000" b="1" kern="1200" dirty="0" err="1">
              <a:solidFill>
                <a:schemeClr val="tx1"/>
              </a:solidFill>
              <a:highlight>
                <a:srgbClr val="C0C0C0"/>
              </a:highlight>
            </a:rPr>
            <a:t>Lambåkirurgi</a:t>
          </a:r>
          <a:r>
            <a:rPr lang="sv-SE" sz="2000" b="1" kern="1200" dirty="0">
              <a:solidFill>
                <a:schemeClr val="tx1"/>
              </a:solidFill>
              <a:highlight>
                <a:srgbClr val="C0C0C0"/>
              </a:highlight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sv-SE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2000" kern="1200" dirty="0"/>
            <a:t>Lat. </a:t>
          </a:r>
          <a:r>
            <a:rPr lang="sv-SE" sz="2000" kern="1200" dirty="0" err="1"/>
            <a:t>Dorsi</a:t>
          </a:r>
          <a:r>
            <a:rPr lang="sv-SE" sz="2000" kern="1200" dirty="0"/>
            <a:t> som stjälkad </a:t>
          </a:r>
          <a:r>
            <a:rPr lang="sv-SE" sz="2000" kern="1200" dirty="0" err="1"/>
            <a:t>lambå</a:t>
          </a:r>
          <a:endParaRPr lang="sv-SE" sz="2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 dirty="0"/>
        </a:p>
      </dsp:txBody>
      <dsp:txXfrm>
        <a:off x="430434" y="1806172"/>
        <a:ext cx="2542719" cy="4701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8947E-F872-DC44-A09A-0610354AA20C}">
      <dsp:nvSpPr>
        <dsp:cNvPr id="0" name=""/>
        <dsp:cNvSpPr/>
      </dsp:nvSpPr>
      <dsp:spPr>
        <a:xfrm>
          <a:off x="9297589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209573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1A529-99E3-904A-BA30-E71C042FDE70}">
      <dsp:nvSpPr>
        <dsp:cNvPr id="0" name=""/>
        <dsp:cNvSpPr/>
      </dsp:nvSpPr>
      <dsp:spPr>
        <a:xfrm>
          <a:off x="9088015" y="3832292"/>
          <a:ext cx="209573" cy="918133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C52BB-6701-C94A-B8C2-2906270E307A}">
      <dsp:nvSpPr>
        <dsp:cNvPr id="0" name=""/>
        <dsp:cNvSpPr/>
      </dsp:nvSpPr>
      <dsp:spPr>
        <a:xfrm>
          <a:off x="9251869" y="2415173"/>
          <a:ext cx="91440" cy="419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1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155C-C270-BE42-987F-CC414A396375}">
      <dsp:nvSpPr>
        <dsp:cNvPr id="0" name=""/>
        <dsp:cNvSpPr/>
      </dsp:nvSpPr>
      <dsp:spPr>
        <a:xfrm>
          <a:off x="6829537" y="1050438"/>
          <a:ext cx="2468052" cy="366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90"/>
              </a:lnTo>
              <a:lnTo>
                <a:pt x="2468052" y="157190"/>
              </a:lnTo>
              <a:lnTo>
                <a:pt x="2468052" y="366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954E-C6E5-AC4A-B07F-01E490772011}">
      <dsp:nvSpPr>
        <dsp:cNvPr id="0" name=""/>
        <dsp:cNvSpPr/>
      </dsp:nvSpPr>
      <dsp:spPr>
        <a:xfrm>
          <a:off x="4454346" y="2403996"/>
          <a:ext cx="489045" cy="92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310"/>
              </a:lnTo>
              <a:lnTo>
                <a:pt x="489045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CDA4E-6A1A-FF4F-ABF3-D523EB88AEDB}">
      <dsp:nvSpPr>
        <dsp:cNvPr id="0" name=""/>
        <dsp:cNvSpPr/>
      </dsp:nvSpPr>
      <dsp:spPr>
        <a:xfrm>
          <a:off x="2366251" y="3832292"/>
          <a:ext cx="209573" cy="2335252"/>
        </a:xfrm>
        <a:custGeom>
          <a:avLst/>
          <a:gdLst/>
          <a:ahLst/>
          <a:cxnLst/>
          <a:rect l="0" t="0" r="0" b="0"/>
          <a:pathLst>
            <a:path>
              <a:moveTo>
                <a:pt x="209573" y="0"/>
              </a:moveTo>
              <a:lnTo>
                <a:pt x="209573" y="2335252"/>
              </a:lnTo>
              <a:lnTo>
                <a:pt x="0" y="23352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7D8F-612C-0C4E-9D51-23E3F391A3E1}">
      <dsp:nvSpPr>
        <dsp:cNvPr id="0" name=""/>
        <dsp:cNvSpPr/>
      </dsp:nvSpPr>
      <dsp:spPr>
        <a:xfrm>
          <a:off x="2575825" y="3832292"/>
          <a:ext cx="494175" cy="918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33"/>
              </a:lnTo>
              <a:lnTo>
                <a:pt x="494175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E070-3218-4E41-92C9-735A4BF74E58}">
      <dsp:nvSpPr>
        <dsp:cNvPr id="0" name=""/>
        <dsp:cNvSpPr/>
      </dsp:nvSpPr>
      <dsp:spPr>
        <a:xfrm>
          <a:off x="2319785" y="3832292"/>
          <a:ext cx="256039" cy="918133"/>
        </a:xfrm>
        <a:custGeom>
          <a:avLst/>
          <a:gdLst/>
          <a:ahLst/>
          <a:cxnLst/>
          <a:rect l="0" t="0" r="0" b="0"/>
          <a:pathLst>
            <a:path>
              <a:moveTo>
                <a:pt x="256039" y="0"/>
              </a:moveTo>
              <a:lnTo>
                <a:pt x="256039" y="918133"/>
              </a:lnTo>
              <a:lnTo>
                <a:pt x="0" y="9181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3034-0BFA-8B43-8B2E-1CB4B100743D}">
      <dsp:nvSpPr>
        <dsp:cNvPr id="0" name=""/>
        <dsp:cNvSpPr/>
      </dsp:nvSpPr>
      <dsp:spPr>
        <a:xfrm>
          <a:off x="3761345" y="2403996"/>
          <a:ext cx="693001" cy="929310"/>
        </a:xfrm>
        <a:custGeom>
          <a:avLst/>
          <a:gdLst/>
          <a:ahLst/>
          <a:cxnLst/>
          <a:rect l="0" t="0" r="0" b="0"/>
          <a:pathLst>
            <a:path>
              <a:moveTo>
                <a:pt x="693001" y="0"/>
              </a:moveTo>
              <a:lnTo>
                <a:pt x="693001" y="929310"/>
              </a:lnTo>
              <a:lnTo>
                <a:pt x="0" y="9293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7FC0-0123-EE44-977D-3045BC57F3E8}">
      <dsp:nvSpPr>
        <dsp:cNvPr id="0" name=""/>
        <dsp:cNvSpPr/>
      </dsp:nvSpPr>
      <dsp:spPr>
        <a:xfrm>
          <a:off x="4454346" y="1050438"/>
          <a:ext cx="2375190" cy="355587"/>
        </a:xfrm>
        <a:custGeom>
          <a:avLst/>
          <a:gdLst/>
          <a:ahLst/>
          <a:cxnLst/>
          <a:rect l="0" t="0" r="0" b="0"/>
          <a:pathLst>
            <a:path>
              <a:moveTo>
                <a:pt x="2375190" y="0"/>
              </a:moveTo>
              <a:lnTo>
                <a:pt x="2375190" y="146013"/>
              </a:lnTo>
              <a:lnTo>
                <a:pt x="0" y="146013"/>
              </a:lnTo>
              <a:lnTo>
                <a:pt x="0" y="355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7AB3-FF8A-564B-8519-C4682F5E2FDA}">
      <dsp:nvSpPr>
        <dsp:cNvPr id="0" name=""/>
        <dsp:cNvSpPr/>
      </dsp:nvSpPr>
      <dsp:spPr>
        <a:xfrm>
          <a:off x="2904387" y="52467"/>
          <a:ext cx="7850299" cy="997971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b="1" kern="1200" dirty="0" err="1"/>
            <a:t>Onkoplastikteknik</a:t>
          </a:r>
          <a:r>
            <a:rPr lang="sv-SE" sz="3200" b="1" kern="1200" dirty="0"/>
            <a:t> </a:t>
          </a:r>
          <a:r>
            <a:rPr lang="sv-SE" sz="3200" b="1" kern="1200" dirty="0" err="1"/>
            <a:t>klassifering</a:t>
          </a:r>
          <a:endParaRPr lang="sv-SE" sz="3200" b="1" kern="1200" dirty="0"/>
        </a:p>
      </dsp:txBody>
      <dsp:txXfrm>
        <a:off x="2904387" y="52467"/>
        <a:ext cx="7850299" cy="997971"/>
      </dsp:txXfrm>
    </dsp:sp>
    <dsp:sp modelId="{344D1E59-A6A5-A044-AE0B-1B19C3351C3F}">
      <dsp:nvSpPr>
        <dsp:cNvPr id="0" name=""/>
        <dsp:cNvSpPr/>
      </dsp:nvSpPr>
      <dsp:spPr>
        <a:xfrm>
          <a:off x="2630404" y="1406025"/>
          <a:ext cx="3647883" cy="997971"/>
        </a:xfrm>
        <a:prstGeom prst="rect">
          <a:avLst/>
        </a:prstGeom>
        <a:solidFill>
          <a:srgbClr val="4234B6">
            <a:alpha val="80000"/>
          </a:srgb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 dirty="0">
            <a:solidFill>
              <a:srgbClr val="C00000"/>
            </a:solidFill>
          </a:endParaRPr>
        </a:p>
      </dsp:txBody>
      <dsp:txXfrm>
        <a:off x="2630404" y="1406025"/>
        <a:ext cx="3647883" cy="997971"/>
      </dsp:txXfrm>
    </dsp:sp>
    <dsp:sp modelId="{85BADF8F-1006-D943-A893-F213E21514AE}">
      <dsp:nvSpPr>
        <dsp:cNvPr id="0" name=""/>
        <dsp:cNvSpPr/>
      </dsp:nvSpPr>
      <dsp:spPr>
        <a:xfrm>
          <a:off x="1390305" y="2834321"/>
          <a:ext cx="2371039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 dirty="0"/>
        </a:p>
      </dsp:txBody>
      <dsp:txXfrm>
        <a:off x="1390305" y="2834321"/>
        <a:ext cx="2371039" cy="997971"/>
      </dsp:txXfrm>
    </dsp:sp>
    <dsp:sp modelId="{46FBEC1E-2356-8E48-9ED7-0B97A6631446}">
      <dsp:nvSpPr>
        <dsp:cNvPr id="0" name=""/>
        <dsp:cNvSpPr/>
      </dsp:nvSpPr>
      <dsp:spPr>
        <a:xfrm>
          <a:off x="323843" y="4251440"/>
          <a:ext cx="1995942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 dirty="0"/>
        </a:p>
      </dsp:txBody>
      <dsp:txXfrm>
        <a:off x="323843" y="4251440"/>
        <a:ext cx="1995942" cy="997971"/>
      </dsp:txXfrm>
    </dsp:sp>
    <dsp:sp modelId="{673AA779-B839-1745-B51F-9A8CEBA52592}">
      <dsp:nvSpPr>
        <dsp:cNvPr id="0" name=""/>
        <dsp:cNvSpPr/>
      </dsp:nvSpPr>
      <dsp:spPr>
        <a:xfrm>
          <a:off x="3070000" y="4251440"/>
          <a:ext cx="1995942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 dirty="0"/>
        </a:p>
      </dsp:txBody>
      <dsp:txXfrm>
        <a:off x="3070000" y="4251440"/>
        <a:ext cx="1995942" cy="997971"/>
      </dsp:txXfrm>
    </dsp:sp>
    <dsp:sp modelId="{88B30792-B6B2-FD45-862C-B1518441493C}">
      <dsp:nvSpPr>
        <dsp:cNvPr id="0" name=""/>
        <dsp:cNvSpPr/>
      </dsp:nvSpPr>
      <dsp:spPr>
        <a:xfrm>
          <a:off x="323843" y="5668559"/>
          <a:ext cx="2042407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 dirty="0"/>
        </a:p>
      </dsp:txBody>
      <dsp:txXfrm>
        <a:off x="323843" y="5668559"/>
        <a:ext cx="2042407" cy="997971"/>
      </dsp:txXfrm>
    </dsp:sp>
    <dsp:sp modelId="{7B2A97B7-AFE7-2E46-8685-23C51CD91D4E}">
      <dsp:nvSpPr>
        <dsp:cNvPr id="0" name=""/>
        <dsp:cNvSpPr/>
      </dsp:nvSpPr>
      <dsp:spPr>
        <a:xfrm>
          <a:off x="4943391" y="2834321"/>
          <a:ext cx="2630511" cy="997971"/>
        </a:xfrm>
        <a:prstGeom prst="rect">
          <a:avLst/>
        </a:prstGeom>
        <a:solidFill>
          <a:srgbClr val="4234B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 dirty="0"/>
        </a:p>
      </dsp:txBody>
      <dsp:txXfrm>
        <a:off x="4943391" y="2834321"/>
        <a:ext cx="2630511" cy="997971"/>
      </dsp:txXfrm>
    </dsp:sp>
    <dsp:sp modelId="{F6F0FB7E-70A0-9744-909B-DE900928CC36}">
      <dsp:nvSpPr>
        <dsp:cNvPr id="0" name=""/>
        <dsp:cNvSpPr/>
      </dsp:nvSpPr>
      <dsp:spPr>
        <a:xfrm>
          <a:off x="7234004" y="1417202"/>
          <a:ext cx="4127168" cy="997971"/>
        </a:xfrm>
        <a:prstGeom prst="rect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 err="1"/>
            <a:t>Mastektomi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(Total rekonstruktion)</a:t>
          </a:r>
        </a:p>
      </dsp:txBody>
      <dsp:txXfrm>
        <a:off x="7234004" y="1417202"/>
        <a:ext cx="4127168" cy="997971"/>
      </dsp:txXfrm>
    </dsp:sp>
    <dsp:sp modelId="{46F222E8-319F-EF45-9903-6C6DDC48A051}">
      <dsp:nvSpPr>
        <dsp:cNvPr id="0" name=""/>
        <dsp:cNvSpPr/>
      </dsp:nvSpPr>
      <dsp:spPr>
        <a:xfrm>
          <a:off x="8299618" y="2834321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RE-</a:t>
          </a:r>
          <a:r>
            <a:rPr lang="sv-SE" sz="2000" kern="1200" dirty="0" err="1"/>
            <a:t>placement</a:t>
          </a:r>
          <a:endParaRPr lang="sv-S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(ersättning)</a:t>
          </a:r>
        </a:p>
      </dsp:txBody>
      <dsp:txXfrm>
        <a:off x="8299618" y="2834321"/>
        <a:ext cx="1995942" cy="997971"/>
      </dsp:txXfrm>
    </dsp:sp>
    <dsp:sp modelId="{F720FCD0-A22B-4A48-A551-CCC5EB95DCCF}">
      <dsp:nvSpPr>
        <dsp:cNvPr id="0" name=""/>
        <dsp:cNvSpPr/>
      </dsp:nvSpPr>
      <dsp:spPr>
        <a:xfrm>
          <a:off x="7092073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 err="1"/>
            <a:t>Lambå</a:t>
          </a:r>
          <a:endParaRPr lang="sv-SE" sz="2000" kern="1200" dirty="0"/>
        </a:p>
      </dsp:txBody>
      <dsp:txXfrm>
        <a:off x="7092073" y="4251440"/>
        <a:ext cx="1995942" cy="997971"/>
      </dsp:txXfrm>
    </dsp:sp>
    <dsp:sp modelId="{4FF9289E-BA4A-5343-990C-62D0402259ED}">
      <dsp:nvSpPr>
        <dsp:cNvPr id="0" name=""/>
        <dsp:cNvSpPr/>
      </dsp:nvSpPr>
      <dsp:spPr>
        <a:xfrm>
          <a:off x="9507163" y="4251440"/>
          <a:ext cx="1995942" cy="99797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Implantat</a:t>
          </a:r>
        </a:p>
      </dsp:txBody>
      <dsp:txXfrm>
        <a:off x="9507163" y="4251440"/>
        <a:ext cx="1995942" cy="9979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FCB-7345-3442-87D2-F2B7B803F7FD}">
      <dsp:nvSpPr>
        <dsp:cNvPr id="0" name=""/>
        <dsp:cNvSpPr/>
      </dsp:nvSpPr>
      <dsp:spPr>
        <a:xfrm>
          <a:off x="1623801" y="1278461"/>
          <a:ext cx="91440" cy="5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09997" y="2679"/>
          <a:ext cx="2719048" cy="127578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Volym </a:t>
          </a:r>
          <a:r>
            <a:rPr lang="sv-SE" sz="2400" b="0" i="0" kern="1200" dirty="0" err="1">
              <a:latin typeface="Century Gothic" panose="020B0502020202020204" pitchFamily="34" charset="0"/>
            </a:rPr>
            <a:t>replacement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309997" y="2679"/>
        <a:ext cx="2719048" cy="1275781"/>
      </dsp:txXfrm>
    </dsp:sp>
    <dsp:sp modelId="{0AE4D325-26FE-C144-9039-5DCFE8E3E32C}">
      <dsp:nvSpPr>
        <dsp:cNvPr id="0" name=""/>
        <dsp:cNvSpPr/>
      </dsp:nvSpPr>
      <dsp:spPr>
        <a:xfrm>
          <a:off x="393739" y="1814289"/>
          <a:ext cx="2551563" cy="469140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Mastektomi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(Direkt total </a:t>
          </a:r>
          <a:r>
            <a:rPr lang="sv-SE" sz="2000" b="0" i="0" kern="1200" dirty="0" err="1">
              <a:latin typeface="Century Gothic" panose="020B0502020202020204" pitchFamily="34" charset="0"/>
            </a:rPr>
            <a:t>rekon</a:t>
          </a:r>
          <a:r>
            <a:rPr lang="sv-SE" sz="2000" b="0" i="0" kern="1200" dirty="0">
              <a:latin typeface="Century Gothic" panose="020B0502020202020204" pitchFamily="34" charset="0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Implantatbaserad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393739" y="1814289"/>
        <a:ext cx="2551563" cy="4691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FCB-7345-3442-87D2-F2B7B803F7FD}">
      <dsp:nvSpPr>
        <dsp:cNvPr id="0" name=""/>
        <dsp:cNvSpPr/>
      </dsp:nvSpPr>
      <dsp:spPr>
        <a:xfrm>
          <a:off x="1623801" y="1278461"/>
          <a:ext cx="91440" cy="535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9F7F5-5E2D-5F4E-A536-405C24F7FC4D}">
      <dsp:nvSpPr>
        <dsp:cNvPr id="0" name=""/>
        <dsp:cNvSpPr/>
      </dsp:nvSpPr>
      <dsp:spPr>
        <a:xfrm>
          <a:off x="309997" y="2679"/>
          <a:ext cx="2719048" cy="127578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Volym </a:t>
          </a:r>
          <a:r>
            <a:rPr lang="sv-SE" sz="2400" b="0" i="0" kern="1200" dirty="0" err="1">
              <a:latin typeface="Century Gothic" panose="020B0502020202020204" pitchFamily="34" charset="0"/>
            </a:rPr>
            <a:t>replacement</a:t>
          </a:r>
          <a:endParaRPr lang="sv-SE" sz="2400" b="0" i="0" kern="1200" dirty="0">
            <a:latin typeface="Century Gothic" panose="020B0502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>
              <a:latin typeface="Century Gothic" panose="020B0502020202020204" pitchFamily="34" charset="0"/>
            </a:rPr>
            <a:t>(ersättning)</a:t>
          </a:r>
        </a:p>
      </dsp:txBody>
      <dsp:txXfrm>
        <a:off x="309997" y="2679"/>
        <a:ext cx="2719048" cy="1275781"/>
      </dsp:txXfrm>
    </dsp:sp>
    <dsp:sp modelId="{0AE4D325-26FE-C144-9039-5DCFE8E3E32C}">
      <dsp:nvSpPr>
        <dsp:cNvPr id="0" name=""/>
        <dsp:cNvSpPr/>
      </dsp:nvSpPr>
      <dsp:spPr>
        <a:xfrm>
          <a:off x="393739" y="1814289"/>
          <a:ext cx="2551563" cy="469140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Mastektomi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(Total </a:t>
          </a:r>
          <a:r>
            <a:rPr lang="sv-SE" sz="2000" b="0" i="0" kern="1200" dirty="0" err="1">
              <a:latin typeface="Century Gothic" panose="020B0502020202020204" pitchFamily="34" charset="0"/>
            </a:rPr>
            <a:t>Senrekon</a:t>
          </a:r>
          <a:r>
            <a:rPr lang="sv-SE" sz="2000" b="0" i="0" kern="1200" dirty="0">
              <a:latin typeface="Century Gothic" panose="020B0502020202020204" pitchFamily="34" charset="0"/>
            </a:rPr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solidFill>
                <a:schemeClr val="tx1"/>
              </a:solidFill>
              <a:highlight>
                <a:srgbClr val="C0C0C0"/>
              </a:highlight>
              <a:latin typeface="Century Gothic" panose="020B0502020202020204" pitchFamily="34" charset="0"/>
            </a:rPr>
            <a:t> Implantatbaserad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Proteser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Expander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 err="1">
              <a:latin typeface="Century Gothic" panose="020B0502020202020204" pitchFamily="34" charset="0"/>
            </a:rPr>
            <a:t>Mesh</a:t>
          </a: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i="0" kern="1200" dirty="0">
              <a:latin typeface="Century Gothic" panose="020B0502020202020204" pitchFamily="34" charset="0"/>
            </a:rPr>
            <a:t>(Biologisk / Icke biologisk)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i="0" kern="1200" dirty="0">
            <a:latin typeface="Century Gothic" panose="020B0502020202020204" pitchFamily="34" charset="0"/>
          </a:endParaRPr>
        </a:p>
      </dsp:txBody>
      <dsp:txXfrm>
        <a:off x="393739" y="1814289"/>
        <a:ext cx="2551563" cy="469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3771-ADD4-DB4B-9478-351B5FD9799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FF36C-2553-3F45-AEEF-E73ED8A5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FF36C-2553-3F45-AEEF-E73ED8A51A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FF36C-2553-3F45-AEEF-E73ED8A51A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751F97-4C54-CD4A-A465-D6AFA616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EE1C7E-AFE7-B644-B3B9-84B640F1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43F9EF-5BB9-AF4A-9BC3-590708F1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39B91D-4FF7-D44F-9321-B7213DC9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2047A2-91F0-F843-B8FA-A9A2CC22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8A610-967D-4A45-BF47-9040A6EA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FC7A95-80C4-294B-BF18-2A909C4DE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E60A9B-2FE0-BD4E-AE21-EE3D9AF2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4B817-836A-E140-BE74-434EBEBB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BC88AC-B678-624C-A85E-8B77C46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91BD0FB-337B-E644-B319-0E3FBF6AC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186447-C3D1-2E45-9150-ECE46722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6C400D-A033-FC46-BB35-5BCE3446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7DE54D-A03E-F943-8AE6-4C91A184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2B59EF-5B88-A447-B164-93472A35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5C3EAE-C6E0-4740-8CBD-C2358DEC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627D9F-9D7E-B244-A18D-6D49080A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3CFEAA-821A-064E-801A-87934A0B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6AADAD-1544-E04E-ABA0-9B9AE3BF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48CC0C-75A1-584A-96F1-2AF6691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93C58-5E17-D54D-A64C-54A95B05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2FC572-A251-2A49-B15F-D402A76F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94822B-7905-A947-818E-43D6E9F6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A58FEA-4739-F142-AD9E-FFBB28E4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64B07D-6BB0-1241-BB21-4BFC786F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B6042-3BB4-6B43-86A3-464FE51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CBEAD5-5411-6940-8AFD-133F64D39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DB6A70-7D64-D848-AB43-1AE953F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769493-14C2-5B4D-B94C-7A07F282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3A5C44-464C-7643-9DA3-FBF06DD3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306235-6950-D848-98E5-92475B3D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31135-E7AF-E84A-978A-DA641AA3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31116B-9B20-1844-BDC8-B6045ED4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A3051B-F575-CE44-B3AC-7DFA0D49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F1CB0B-9D06-0A4E-8F50-6C9E89087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1C6BA22-7BC6-0C4D-ABA3-EC89E66F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0CE70C-A32A-5B4F-9963-793EBFDE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703D696-F1EF-7E4B-B340-3D87B9A6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232343-1344-C34E-8216-740AB7E5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5842F0-2674-7B4B-9D1D-C8542264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28064D3-A1EB-964F-87D4-18EDCDA3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78D7DE-8ECA-B946-8339-F56630F5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FB5AF8-ACB0-3C4B-A98C-1E29281E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5D12C82-B07F-7146-A73E-FFCB9A53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6665C21-35DF-334A-B77F-8D423979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71B0FC-5AB9-8744-90ED-163FC11C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C5F79-1256-834A-A445-3EE9A60D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BC5A80-4268-D24E-9777-780FE71A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0CBDC7-91EF-E148-8791-BDBEBD45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634A2C-BB51-E94F-887B-9F149FFF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66F213-A563-7146-B746-F2899096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354218-F5E3-CA48-9A7F-90AA11FF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3979C-3D80-CF46-8FC6-7660FB1A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D93AFEB-14A1-2749-A383-EC904C199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91D1F5-21DC-824E-A0BB-ADFBAED1F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776449-DB57-EB4B-8894-9EF6092B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9DBA6C-6DB0-A446-978A-DD45917C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E034FC-B432-4D42-B062-B92F743F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62D4FA-AAB7-2A4C-9C06-7380EDCB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EDF5D4-AA02-174A-AA64-2D444393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424DF2-CD09-CF40-B0A2-2F01AADAB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3A8-A3A9-EF45-BBE5-E8561625D1F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EA0399-C33E-2745-B479-5F2F24479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EF18CD-3DFA-3140-84ED-04214C6F2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37E9-D77F-CA47-AEF6-B4A9FDAB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052495" y="254921"/>
            <a:ext cx="9685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/>
              <a:t> </a:t>
            </a:r>
            <a:endParaRPr lang="en-GB" sz="32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8A5FF7-22D1-0843-AAAE-4C6ACD6A0B18}"/>
              </a:ext>
            </a:extLst>
          </p:cNvPr>
          <p:cNvSpPr txBox="1"/>
          <p:nvPr/>
        </p:nvSpPr>
        <p:spPr>
          <a:xfrm>
            <a:off x="637477" y="254921"/>
            <a:ext cx="10917044" cy="477053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Century Gothic" panose="020B0502020202020204" pitchFamily="34" charset="0"/>
            </a:endParaRPr>
          </a:p>
          <a:p>
            <a:pPr algn="ctr"/>
            <a:r>
              <a:rPr lang="en-US" sz="4800" dirty="0" err="1">
                <a:latin typeface="Century Gothic" panose="020B0502020202020204" pitchFamily="34" charset="0"/>
              </a:rPr>
              <a:t>Onkoplastikkirurgi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 err="1">
                <a:latin typeface="Century Gothic" panose="020B0502020202020204" pitchFamily="34" charset="0"/>
              </a:rPr>
              <a:t>bröstcancer</a:t>
            </a:r>
            <a:endParaRPr lang="en-US" sz="4800" dirty="0">
              <a:latin typeface="Century Gothic" panose="020B0502020202020204" pitchFamily="34" charset="0"/>
            </a:endParaRPr>
          </a:p>
          <a:p>
            <a:pPr algn="ctr"/>
            <a:endParaRPr lang="sv-SE" sz="2800" dirty="0">
              <a:latin typeface="Century Gothic" panose="020B0502020202020204" pitchFamily="34" charset="0"/>
            </a:endParaRPr>
          </a:p>
          <a:p>
            <a:pPr algn="ctr"/>
            <a:endParaRPr lang="sv-SE" sz="2800" dirty="0">
              <a:latin typeface="Century Gothic" panose="020B0502020202020204" pitchFamily="34" charset="0"/>
            </a:endParaRPr>
          </a:p>
          <a:p>
            <a:pPr algn="ctr"/>
            <a:r>
              <a:rPr lang="sv-SE" sz="2800" dirty="0">
                <a:latin typeface="Century Gothic" panose="020B0502020202020204" pitchFamily="34" charset="0"/>
              </a:rPr>
              <a:t>Kian Chin</a:t>
            </a:r>
          </a:p>
          <a:p>
            <a:pPr algn="ctr"/>
            <a:r>
              <a:rPr lang="sv-SE" sz="2800" dirty="0">
                <a:latin typeface="Century Gothic" panose="020B0502020202020204" pitchFamily="34" charset="0"/>
              </a:rPr>
              <a:t>Kirurgmottagning </a:t>
            </a:r>
          </a:p>
          <a:p>
            <a:pPr algn="ctr"/>
            <a:r>
              <a:rPr lang="sv-SE" sz="2800" dirty="0">
                <a:latin typeface="Century Gothic" panose="020B0502020202020204" pitchFamily="34" charset="0"/>
              </a:rPr>
              <a:t>Sahlgrenska Universitetssjukhuset</a:t>
            </a:r>
          </a:p>
          <a:p>
            <a:pPr algn="ctr"/>
            <a:endParaRPr lang="sv-SE" sz="2000" dirty="0">
              <a:latin typeface="Century Gothic" panose="020B0502020202020204" pitchFamily="34" charset="0"/>
            </a:endParaRPr>
          </a:p>
          <a:p>
            <a:pPr algn="ctr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Västra Götalandsregionen Logo Vector">
            <a:extLst>
              <a:ext uri="{FF2B5EF4-FFF2-40B4-BE49-F238E27FC236}">
                <a16:creationId xmlns:a16="http://schemas.microsoft.com/office/drawing/2014/main" id="{EA41D6EC-13D9-0140-B25A-3797E84C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90" y="4713847"/>
            <a:ext cx="3400617" cy="18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sv-SE" dirty="0"/>
              <a:t>Tekniker</a:t>
            </a:r>
          </a:p>
        </p:txBody>
      </p:sp>
      <p:pic>
        <p:nvPicPr>
          <p:cNvPr id="5" name="Picture 6" descr="Västra Götalandsregionen Logo Vector">
            <a:extLst>
              <a:ext uri="{FF2B5EF4-FFF2-40B4-BE49-F238E27FC236}">
                <a16:creationId xmlns:a16="http://schemas.microsoft.com/office/drawing/2014/main" id="{64B9AF32-48DE-A219-148F-21513AC0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90" y="469099"/>
            <a:ext cx="2065405" cy="1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8950CE-E0E0-0BD7-95C8-CB050A68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sv-SE" dirty="0"/>
          </a:p>
          <a:p>
            <a:pPr marL="457200" lvl="1" indent="0" algn="ctr">
              <a:buNone/>
            </a:pPr>
            <a:endParaRPr lang="sv-SE" b="1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r>
              <a:rPr lang="sv-SE" sz="3200" b="1" dirty="0">
                <a:solidFill>
                  <a:srgbClr val="C00000"/>
                </a:solidFill>
              </a:rPr>
              <a:t>Volym DIS-</a:t>
            </a:r>
            <a:r>
              <a:rPr lang="sv-SE" sz="3200" b="1" dirty="0" err="1">
                <a:solidFill>
                  <a:srgbClr val="C00000"/>
                </a:solidFill>
              </a:rPr>
              <a:t>placement</a:t>
            </a:r>
            <a:r>
              <a:rPr lang="sv-SE" sz="3200" b="1" dirty="0">
                <a:solidFill>
                  <a:srgbClr val="C00000"/>
                </a:solidFill>
              </a:rPr>
              <a:t> (förflyttning)</a:t>
            </a:r>
          </a:p>
          <a:p>
            <a:pPr marL="457200" lvl="1" indent="0" algn="ctr">
              <a:buNone/>
            </a:pPr>
            <a:endParaRPr lang="sv-SE" sz="3200" b="1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endParaRPr lang="sv-SE" sz="3200" b="1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r>
              <a:rPr lang="sv-SE" sz="3200" b="1" dirty="0">
                <a:solidFill>
                  <a:srgbClr val="C00000"/>
                </a:solidFill>
              </a:rPr>
              <a:t>Volym RE-</a:t>
            </a:r>
            <a:r>
              <a:rPr lang="sv-SE" sz="3200" b="1" dirty="0" err="1">
                <a:solidFill>
                  <a:srgbClr val="C00000"/>
                </a:solidFill>
              </a:rPr>
              <a:t>placement</a:t>
            </a:r>
            <a:r>
              <a:rPr lang="sv-SE" sz="3200" b="1" dirty="0">
                <a:solidFill>
                  <a:srgbClr val="C00000"/>
                </a:solidFill>
              </a:rPr>
              <a:t> (ersättning)</a:t>
            </a:r>
          </a:p>
          <a:p>
            <a:pPr marL="457200" lvl="1" indent="0" algn="ctr">
              <a:buNone/>
            </a:pPr>
            <a:r>
              <a:rPr lang="sv-SE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096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1FF50C4-8C66-8E4C-B41A-CBDEBCB7E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456336"/>
              </p:ext>
            </p:extLst>
          </p:nvPr>
        </p:nvGraphicFramePr>
        <p:xfrm>
          <a:off x="173665" y="560439"/>
          <a:ext cx="10366516" cy="559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med rundade hörn 2">
            <a:extLst>
              <a:ext uri="{FF2B5EF4-FFF2-40B4-BE49-F238E27FC236}">
                <a16:creationId xmlns:a16="http://schemas.microsoft.com/office/drawing/2014/main" id="{317CB19A-B00A-23C5-FCB0-8C768091D10D}"/>
              </a:ext>
            </a:extLst>
          </p:cNvPr>
          <p:cNvSpPr/>
          <p:nvPr/>
        </p:nvSpPr>
        <p:spPr>
          <a:xfrm>
            <a:off x="173665" y="3818340"/>
            <a:ext cx="11722318" cy="28823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52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1FF50C4-8C66-8E4C-B41A-CBDEBCB7E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38763"/>
              </p:ext>
            </p:extLst>
          </p:nvPr>
        </p:nvGraphicFramePr>
        <p:xfrm>
          <a:off x="191386" y="116959"/>
          <a:ext cx="11826949" cy="666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ed 1">
            <a:extLst>
              <a:ext uri="{FF2B5EF4-FFF2-40B4-BE49-F238E27FC236}">
                <a16:creationId xmlns:a16="http://schemas.microsoft.com/office/drawing/2014/main" id="{7FC1090D-14AD-A641-9856-152A89DA8E7C}"/>
              </a:ext>
            </a:extLst>
          </p:cNvPr>
          <p:cNvSpPr/>
          <p:nvPr/>
        </p:nvSpPr>
        <p:spPr>
          <a:xfrm>
            <a:off x="7176976" y="3976580"/>
            <a:ext cx="484632" cy="3615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10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33" y="2214309"/>
            <a:ext cx="4282984" cy="21965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v-SE" sz="2400" dirty="0">
                <a:latin typeface="Century Gothic" panose="020B0502020202020204" pitchFamily="34" charset="0"/>
              </a:rPr>
              <a:t>Tumörställe vs. bröst storlek</a:t>
            </a:r>
            <a:endParaRPr lang="sv-SE" sz="24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9ACFEC-2EF5-B46C-8D8B-8BAAEB58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950" y="807080"/>
            <a:ext cx="5628018" cy="4502414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3CDE5228-924A-68C2-BB92-A8B4C3FBEC7C}"/>
              </a:ext>
            </a:extLst>
          </p:cNvPr>
          <p:cNvSpPr txBox="1">
            <a:spLocks/>
          </p:cNvSpPr>
          <p:nvPr/>
        </p:nvSpPr>
        <p:spPr>
          <a:xfrm>
            <a:off x="616533" y="530877"/>
            <a:ext cx="4282984" cy="125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v-SE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>
                <a:latin typeface="Century Gothic" panose="020B0502020202020204" pitchFamily="34" charset="0"/>
              </a:rPr>
              <a:t>Volym DIS-</a:t>
            </a:r>
            <a:r>
              <a:rPr lang="sv-SE" dirty="0" err="1">
                <a:latin typeface="Century Gothic" panose="020B0502020202020204" pitchFamily="34" charset="0"/>
              </a:rPr>
              <a:t>placement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39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1313"/>
            <a:ext cx="10848975" cy="1143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Volym </a:t>
            </a:r>
            <a:r>
              <a:rPr lang="sv-SE" sz="3200" dirty="0" err="1">
                <a:latin typeface="Century Gothic" panose="020B0502020202020204" pitchFamily="34" charset="0"/>
              </a:rPr>
              <a:t>displacement</a:t>
            </a:r>
            <a:endParaRPr lang="sv-SE" sz="3200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E61D9E-17DD-B944-B239-459A70C5F088}"/>
              </a:ext>
            </a:extLst>
          </p:cNvPr>
          <p:cNvSpPr txBox="1"/>
          <p:nvPr/>
        </p:nvSpPr>
        <p:spPr>
          <a:xfrm>
            <a:off x="838199" y="1682240"/>
            <a:ext cx="6489701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Vanliga metoder som används på SU/S: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Radierande snitt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Century Gothic" panose="020B0502020202020204" pitchFamily="34" charset="0"/>
              </a:rPr>
              <a:t>Periareolärt</a:t>
            </a:r>
            <a:r>
              <a:rPr lang="sv-SE" sz="2400" dirty="0">
                <a:latin typeface="Century Gothic" panose="020B0502020202020204" pitchFamily="34" charset="0"/>
              </a:rPr>
              <a:t> snitt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Round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Racket-</a:t>
            </a:r>
            <a:r>
              <a:rPr lang="sv-SE" sz="2400" dirty="0" err="1">
                <a:latin typeface="Century Gothic" panose="020B0502020202020204" pitchFamily="34" charset="0"/>
              </a:rPr>
              <a:t>incision</a:t>
            </a:r>
            <a:r>
              <a:rPr lang="sv-SE" sz="2400" dirty="0">
                <a:latin typeface="Century Gothic" panose="020B0502020202020204" pitchFamily="34" charset="0"/>
              </a:rPr>
              <a:t>, </a:t>
            </a:r>
            <a:r>
              <a:rPr lang="sv-SE" sz="2400" dirty="0" err="1">
                <a:latin typeface="Century Gothic" panose="020B0502020202020204" pitchFamily="34" charset="0"/>
              </a:rPr>
              <a:t>Grisotti</a:t>
            </a:r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Century Gothic" panose="020B0502020202020204" pitchFamily="34" charset="0"/>
              </a:rPr>
              <a:t>Batwing</a:t>
            </a:r>
            <a:r>
              <a:rPr lang="sv-SE" sz="2400" dirty="0">
                <a:latin typeface="Century Gothic" panose="020B0502020202020204" pitchFamily="34" charset="0"/>
              </a:rPr>
              <a:t> / </a:t>
            </a:r>
            <a:r>
              <a:rPr lang="sv-SE" sz="2400" dirty="0" err="1">
                <a:latin typeface="Century Gothic" panose="020B0502020202020204" pitchFamily="34" charset="0"/>
              </a:rPr>
              <a:t>Omegaplasty</a:t>
            </a:r>
            <a:endParaRPr lang="sv-SE" sz="24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err="1">
                <a:latin typeface="Century Gothic" panose="020B0502020202020204" pitchFamily="34" charset="0"/>
              </a:rPr>
              <a:t>Reduktionplastik</a:t>
            </a:r>
            <a:endParaRPr lang="sv-S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8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2E6327-4CE4-6546-91BF-1B40578B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4" y="4332631"/>
            <a:ext cx="6623050" cy="215283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F46E420-972C-FF42-A885-81C554F25C35}"/>
              </a:ext>
            </a:extLst>
          </p:cNvPr>
          <p:cNvSpPr txBox="1"/>
          <p:nvPr/>
        </p:nvSpPr>
        <p:spPr>
          <a:xfrm>
            <a:off x="8250975" y="4947383"/>
            <a:ext cx="29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Radierande snitt</a:t>
            </a:r>
          </a:p>
        </p:txBody>
      </p:sp>
    </p:spTree>
    <p:extLst>
      <p:ext uri="{BB962C8B-B14F-4D97-AF65-F5344CB8AC3E}">
        <p14:creationId xmlns:p14="http://schemas.microsoft.com/office/powerpoint/2010/main" val="1767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page7image1182745824">
            <a:extLst>
              <a:ext uri="{FF2B5EF4-FFF2-40B4-BE49-F238E27FC236}">
                <a16:creationId xmlns:a16="http://schemas.microsoft.com/office/drawing/2014/main" id="{1F48C77E-B2E0-4A4C-9253-144ED345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9" y="3531571"/>
            <a:ext cx="690356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72DEAD3-4B32-4247-B9B7-533B0F4A5F5A}"/>
              </a:ext>
            </a:extLst>
          </p:cNvPr>
          <p:cNvSpPr txBox="1"/>
          <p:nvPr/>
        </p:nvSpPr>
        <p:spPr>
          <a:xfrm>
            <a:off x="9164444" y="4417740"/>
            <a:ext cx="290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Century Gothic" panose="020B0502020202020204" pitchFamily="34" charset="0"/>
              </a:rPr>
              <a:t>Round-block teknik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031D176-D6D0-6F46-AD9D-5B047D21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" y="3700538"/>
            <a:ext cx="889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3084" name="Picture 12" descr="Figure 5. Tennis racket method. (A) Preoperative design with racket form. (B) Lumpectomy and de-epithelization. (C) Filling and nipple-areolar complex reposition.">
            <a:extLst>
              <a:ext uri="{FF2B5EF4-FFF2-40B4-BE49-F238E27FC236}">
                <a16:creationId xmlns:a16="http://schemas.microsoft.com/office/drawing/2014/main" id="{3123D9B1-B6FA-9A4F-91F8-CE4D96B1C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3"/>
          <a:stretch/>
        </p:blipFill>
        <p:spPr bwMode="auto">
          <a:xfrm>
            <a:off x="231428" y="4403725"/>
            <a:ext cx="67927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7021B40-AE23-514C-82D7-53B55D05DA13}"/>
              </a:ext>
            </a:extLst>
          </p:cNvPr>
          <p:cNvSpPr txBox="1"/>
          <p:nvPr/>
        </p:nvSpPr>
        <p:spPr>
          <a:xfrm>
            <a:off x="7804888" y="4719032"/>
            <a:ext cx="3832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Tennis-racket snitt</a:t>
            </a:r>
          </a:p>
          <a:p>
            <a:endParaRPr lang="sv-S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OBS: extension till ett round block </a:t>
            </a:r>
          </a:p>
        </p:txBody>
      </p:sp>
      <p:pic>
        <p:nvPicPr>
          <p:cNvPr id="3088" name="Picture 16" descr="Skin-sparing mastectomy with tennis racquet cut">
            <a:extLst>
              <a:ext uri="{FF2B5EF4-FFF2-40B4-BE49-F238E27FC236}">
                <a16:creationId xmlns:a16="http://schemas.microsoft.com/office/drawing/2014/main" id="{1C538E92-5437-5D41-9F20-F54D1C26C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/>
        </p:blipFill>
        <p:spPr bwMode="auto">
          <a:xfrm>
            <a:off x="4908683" y="469002"/>
            <a:ext cx="5156620" cy="31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6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igure 4. Batwing mastopexy. (A) Preoperative design with batwing form. (B) Lumpectomy. (C) Pulling up the inferior breast tissue.">
            <a:extLst>
              <a:ext uri="{FF2B5EF4-FFF2-40B4-BE49-F238E27FC236}">
                <a16:creationId xmlns:a16="http://schemas.microsoft.com/office/drawing/2014/main" id="{190C2D08-F52F-CD4A-B969-A45F3685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0" y="3971679"/>
            <a:ext cx="7772457" cy="25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10A8C30-86D8-AB4E-AAA8-AE3A365AEF14}"/>
              </a:ext>
            </a:extLst>
          </p:cNvPr>
          <p:cNvSpPr txBox="1"/>
          <p:nvPr/>
        </p:nvSpPr>
        <p:spPr>
          <a:xfrm>
            <a:off x="8991600" y="4622799"/>
            <a:ext cx="260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Bat-wing</a:t>
            </a:r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snitt / Omegaplastik</a:t>
            </a:r>
          </a:p>
        </p:txBody>
      </p:sp>
    </p:spTree>
    <p:extLst>
      <p:ext uri="{BB962C8B-B14F-4D97-AF65-F5344CB8AC3E}">
        <p14:creationId xmlns:p14="http://schemas.microsoft.com/office/powerpoint/2010/main" val="691573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1834BFF2-41D0-6F4A-B0E1-AC7C8BAFB70B}"/>
              </a:ext>
            </a:extLst>
          </p:cNvPr>
          <p:cNvSpPr txBox="1"/>
          <p:nvPr/>
        </p:nvSpPr>
        <p:spPr>
          <a:xfrm>
            <a:off x="6372445" y="5552741"/>
            <a:ext cx="4963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Grisotti</a:t>
            </a:r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lambå</a:t>
            </a:r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för central sektor</a:t>
            </a:r>
          </a:p>
          <a:p>
            <a:r>
              <a:rPr lang="sv-S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(en variant till tennis-racket snitt)</a:t>
            </a:r>
          </a:p>
        </p:txBody>
      </p:sp>
      <p:pic>
        <p:nvPicPr>
          <p:cNvPr id="20482" name="Picture 2" descr="page6image1089168144">
            <a:extLst>
              <a:ext uri="{FF2B5EF4-FFF2-40B4-BE49-F238E27FC236}">
                <a16:creationId xmlns:a16="http://schemas.microsoft.com/office/drawing/2014/main" id="{69DDA1BE-F286-984F-AC8C-79C9D092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3" y="4133433"/>
            <a:ext cx="4995967" cy="26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d 1">
            <a:extLst>
              <a:ext uri="{FF2B5EF4-FFF2-40B4-BE49-F238E27FC236}">
                <a16:creationId xmlns:a16="http://schemas.microsoft.com/office/drawing/2014/main" id="{C7D712BB-473A-7543-83D3-F0B129FDBF34}"/>
              </a:ext>
            </a:extLst>
          </p:cNvPr>
          <p:cNvSpPr/>
          <p:nvPr/>
        </p:nvSpPr>
        <p:spPr>
          <a:xfrm>
            <a:off x="4295553" y="1414130"/>
            <a:ext cx="212651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4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4BA9B44-FDED-104E-FCE3-5AF49C9A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70532"/>
            <a:ext cx="10795000" cy="6070600"/>
          </a:xfrm>
          <a:prstGeom prst="rect">
            <a:avLst/>
          </a:prstGeom>
          <a:solidFill>
            <a:schemeClr val="bg1">
              <a:alpha val="50196"/>
            </a:schemeClr>
          </a:solidFill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5A81599-567A-F3B8-B43D-3EC44E9E47A7}"/>
              </a:ext>
            </a:extLst>
          </p:cNvPr>
          <p:cNvSpPr txBox="1"/>
          <p:nvPr/>
        </p:nvSpPr>
        <p:spPr>
          <a:xfrm>
            <a:off x="2603500" y="3302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Vad?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13E11E6-C2F7-E475-E077-ACB9653DBF3B}"/>
              </a:ext>
            </a:extLst>
          </p:cNvPr>
          <p:cNvSpPr txBox="1"/>
          <p:nvPr/>
        </p:nvSpPr>
        <p:spPr>
          <a:xfrm>
            <a:off x="3886200" y="330199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Varför?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55ED89-7A77-0001-98A4-E12F30E8CFCA}"/>
              </a:ext>
            </a:extLst>
          </p:cNvPr>
          <p:cNvSpPr txBox="1"/>
          <p:nvPr/>
        </p:nvSpPr>
        <p:spPr>
          <a:xfrm>
            <a:off x="5568699" y="157480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Risker?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38FE9D4-F3D6-536C-9AA2-8D4A8C7F19E8}"/>
              </a:ext>
            </a:extLst>
          </p:cNvPr>
          <p:cNvSpPr txBox="1"/>
          <p:nvPr/>
        </p:nvSpPr>
        <p:spPr>
          <a:xfrm>
            <a:off x="8699500" y="3301999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Hur?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47D21C7-AA5A-0BDB-1DE5-E431AD468E6A}"/>
              </a:ext>
            </a:extLst>
          </p:cNvPr>
          <p:cNvSpPr txBox="1"/>
          <p:nvPr/>
        </p:nvSpPr>
        <p:spPr>
          <a:xfrm>
            <a:off x="7201401" y="3301999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När?</a:t>
            </a:r>
          </a:p>
        </p:txBody>
      </p:sp>
    </p:spTree>
    <p:extLst>
      <p:ext uri="{BB962C8B-B14F-4D97-AF65-F5344CB8AC3E}">
        <p14:creationId xmlns:p14="http://schemas.microsoft.com/office/powerpoint/2010/main" val="36674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>
            <a:extLst>
              <a:ext uri="{FF2B5EF4-FFF2-40B4-BE49-F238E27FC236}">
                <a16:creationId xmlns:a16="http://schemas.microsoft.com/office/drawing/2014/main" id="{81642875-14D8-0544-8980-67EBFF3F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266" y="169834"/>
            <a:ext cx="755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GB" altLang="sv-SE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år</a:t>
            </a:r>
            <a:endParaRPr lang="en-GB" altLang="sv-SE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4" descr="Figure 7. Wise pattern (inverted T) reduction with inferiorly based pedicle. (A) Preoperative design. (B) Lumpectomy and deepithelized pedicle elevation. (C) Transposition of the pedicle into the new location.">
            <a:extLst>
              <a:ext uri="{FF2B5EF4-FFF2-40B4-BE49-F238E27FC236}">
                <a16:creationId xmlns:a16="http://schemas.microsoft.com/office/drawing/2014/main" id="{D2CDD1E1-4949-C840-BA78-FA47C51E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2" y="3962400"/>
            <a:ext cx="8204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14D3FC0-0449-3142-B509-7CA8871525D1}"/>
              </a:ext>
            </a:extLst>
          </p:cNvPr>
          <p:cNvSpPr txBox="1"/>
          <p:nvPr/>
        </p:nvSpPr>
        <p:spPr>
          <a:xfrm>
            <a:off x="9164444" y="4098762"/>
            <a:ext cx="302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altLang="sv-S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Reduktionplastiksnitt</a:t>
            </a:r>
            <a:endParaRPr lang="en-GB" altLang="sv-SE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(Inverterat T-snitt)</a:t>
            </a:r>
          </a:p>
          <a:p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sv-SE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Wise</a:t>
            </a:r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pattern</a:t>
            </a:r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snitt)</a:t>
            </a:r>
          </a:p>
          <a:p>
            <a:endParaRPr lang="sv-S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546236B3-E7F5-A545-9B8A-7E06604F2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667" y="2445487"/>
            <a:ext cx="226560" cy="214005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ed 4">
            <a:extLst>
              <a:ext uri="{FF2B5EF4-FFF2-40B4-BE49-F238E27FC236}">
                <a16:creationId xmlns:a16="http://schemas.microsoft.com/office/drawing/2014/main" id="{3D5293AD-C92E-6F48-97CF-5C334CE3371B}"/>
              </a:ext>
            </a:extLst>
          </p:cNvPr>
          <p:cNvSpPr/>
          <p:nvPr/>
        </p:nvSpPr>
        <p:spPr>
          <a:xfrm>
            <a:off x="4483667" y="1687665"/>
            <a:ext cx="226560" cy="6348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2E96669-3620-DE4E-81F2-6EB26AD6287B}"/>
              </a:ext>
            </a:extLst>
          </p:cNvPr>
          <p:cNvSpPr/>
          <p:nvPr/>
        </p:nvSpPr>
        <p:spPr>
          <a:xfrm>
            <a:off x="8035636" y="693054"/>
            <a:ext cx="609600" cy="5122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>
            <a:extLst>
              <a:ext uri="{FF2B5EF4-FFF2-40B4-BE49-F238E27FC236}">
                <a16:creationId xmlns:a16="http://schemas.microsoft.com/office/drawing/2014/main" id="{BB545AEB-86E4-7F40-9DE1-7DBEE14E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061" y="5948108"/>
            <a:ext cx="6017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Central </a:t>
            </a:r>
            <a:r>
              <a:rPr lang="en-GB" altLang="sv-S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sektor</a:t>
            </a:r>
            <a:r>
              <a:rPr lang="en-GB" altLang="sv-SE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med </a:t>
            </a:r>
            <a:r>
              <a:rPr lang="en-GB" altLang="sv-S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reduktionplastiksnitt</a:t>
            </a:r>
            <a:endParaRPr lang="en-GB" altLang="sv-S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1CD88D-70DF-364B-BDAF-82F7ABCF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1" y="3522076"/>
            <a:ext cx="745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GB" altLang="sv-S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år</a:t>
            </a:r>
            <a:endParaRPr lang="en-GB" altLang="sv-SE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26DD2A1-C103-C845-AFBB-8B845990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48" y="227184"/>
            <a:ext cx="1184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sv-S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Postop</a:t>
            </a:r>
          </a:p>
        </p:txBody>
      </p:sp>
      <p:sp>
        <p:nvSpPr>
          <p:cNvPr id="2" name="Höger 1">
            <a:extLst>
              <a:ext uri="{FF2B5EF4-FFF2-40B4-BE49-F238E27FC236}">
                <a16:creationId xmlns:a16="http://schemas.microsoft.com/office/drawing/2014/main" id="{AECDC346-8314-624B-A3EA-C6901F274DDB}"/>
              </a:ext>
            </a:extLst>
          </p:cNvPr>
          <p:cNvSpPr/>
          <p:nvPr/>
        </p:nvSpPr>
        <p:spPr>
          <a:xfrm>
            <a:off x="1365652" y="1661002"/>
            <a:ext cx="978408" cy="218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Figure 7. Wise pattern (inverted T) reduction with inferiorly based pedicle. (A) Preoperative design. (B) Lumpectomy and deepithelized pedicle elevation. (C) Transposition of the pedicle into the new location.">
            <a:extLst>
              <a:ext uri="{FF2B5EF4-FFF2-40B4-BE49-F238E27FC236}">
                <a16:creationId xmlns:a16="http://schemas.microsoft.com/office/drawing/2014/main" id="{F6716162-B530-5F49-8670-613D3D7C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1" y="3536741"/>
            <a:ext cx="6578892" cy="21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8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1FF50C4-8C66-8E4C-B41A-CBDEBCB7E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788555"/>
              </p:ext>
            </p:extLst>
          </p:nvPr>
        </p:nvGraphicFramePr>
        <p:xfrm>
          <a:off x="191386" y="116959"/>
          <a:ext cx="11826949" cy="666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ed 1">
            <a:extLst>
              <a:ext uri="{FF2B5EF4-FFF2-40B4-BE49-F238E27FC236}">
                <a16:creationId xmlns:a16="http://schemas.microsoft.com/office/drawing/2014/main" id="{7FC1090D-14AD-A641-9856-152A89DA8E7C}"/>
              </a:ext>
            </a:extLst>
          </p:cNvPr>
          <p:cNvSpPr/>
          <p:nvPr/>
        </p:nvSpPr>
        <p:spPr>
          <a:xfrm>
            <a:off x="7176976" y="3976580"/>
            <a:ext cx="484632" cy="3615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355B8D-F074-4186-7DF7-199E40992B93}"/>
              </a:ext>
            </a:extLst>
          </p:cNvPr>
          <p:cNvSpPr/>
          <p:nvPr/>
        </p:nvSpPr>
        <p:spPr>
          <a:xfrm>
            <a:off x="297402" y="2855112"/>
            <a:ext cx="4314353" cy="39101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D0D-2351-BCD5-6645-F91AF45EA6A7}"/>
              </a:ext>
            </a:extLst>
          </p:cNvPr>
          <p:cNvSpPr/>
          <p:nvPr/>
        </p:nvSpPr>
        <p:spPr>
          <a:xfrm>
            <a:off x="9528314" y="4200938"/>
            <a:ext cx="2186608" cy="1258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D1AF9EB-66D9-04A4-CC69-8B6800910114}"/>
              </a:ext>
            </a:extLst>
          </p:cNvPr>
          <p:cNvSpPr/>
          <p:nvPr/>
        </p:nvSpPr>
        <p:spPr>
          <a:xfrm>
            <a:off x="2188234" y="3976580"/>
            <a:ext cx="3907766" cy="248756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F9164C6-A48A-800F-C13A-56CB8E41468A}"/>
              </a:ext>
            </a:extLst>
          </p:cNvPr>
          <p:cNvSpPr/>
          <p:nvPr/>
        </p:nvSpPr>
        <p:spPr>
          <a:xfrm>
            <a:off x="4717771" y="2385391"/>
            <a:ext cx="3525081" cy="2213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35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0000"/>
              </p:ext>
            </p:extLst>
          </p:nvPr>
        </p:nvGraphicFramePr>
        <p:xfrm>
          <a:off x="-437065" y="174812"/>
          <a:ext cx="7811224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ed 1">
            <a:extLst>
              <a:ext uri="{FF2B5EF4-FFF2-40B4-BE49-F238E27FC236}">
                <a16:creationId xmlns:a16="http://schemas.microsoft.com/office/drawing/2014/main" id="{9C169746-0271-CD49-9242-BD35179FA029}"/>
              </a:ext>
            </a:extLst>
          </p:cNvPr>
          <p:cNvSpPr/>
          <p:nvPr/>
        </p:nvSpPr>
        <p:spPr>
          <a:xfrm>
            <a:off x="10486663" y="3429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73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1755"/>
              </p:ext>
            </p:extLst>
          </p:nvPr>
        </p:nvGraphicFramePr>
        <p:xfrm>
          <a:off x="0" y="174812"/>
          <a:ext cx="3403588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Lateral thoracic artery perforator (LTAP) flap in partial breast  reconstruction - ScienceDirect">
            <a:extLst>
              <a:ext uri="{FF2B5EF4-FFF2-40B4-BE49-F238E27FC236}">
                <a16:creationId xmlns:a16="http://schemas.microsoft.com/office/drawing/2014/main" id="{A8A8F587-B5DB-444D-866E-FB316E52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80" y="174811"/>
            <a:ext cx="2844384" cy="30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reast flap illustration">
            <a:extLst>
              <a:ext uri="{FF2B5EF4-FFF2-40B4-BE49-F238E27FC236}">
                <a16:creationId xmlns:a16="http://schemas.microsoft.com/office/drawing/2014/main" id="{19229914-2ECB-FD4E-945E-5891FC15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82" y="3763249"/>
            <a:ext cx="3301626" cy="28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856E564-B08E-9E41-9C03-3C9747560985}"/>
              </a:ext>
            </a:extLst>
          </p:cNvPr>
          <p:cNvSpPr txBox="1"/>
          <p:nvPr/>
        </p:nvSpPr>
        <p:spPr>
          <a:xfrm>
            <a:off x="7626745" y="5413203"/>
            <a:ext cx="3534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Stjälkade </a:t>
            </a:r>
            <a:r>
              <a:rPr lang="sv-SE" sz="2400" b="1" dirty="0" err="1">
                <a:solidFill>
                  <a:schemeClr val="bg1"/>
                </a:solidFill>
              </a:rPr>
              <a:t>lambåer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sv-SE" sz="2400" b="1" dirty="0">
                <a:solidFill>
                  <a:schemeClr val="bg1"/>
                </a:solidFill>
              </a:rPr>
              <a:t>med </a:t>
            </a:r>
            <a:r>
              <a:rPr lang="sv-SE" sz="2400" b="1" dirty="0" err="1">
                <a:solidFill>
                  <a:schemeClr val="bg1"/>
                </a:solidFill>
              </a:rPr>
              <a:t>artärperforanter</a:t>
            </a:r>
            <a:r>
              <a:rPr lang="sv-SE" sz="2400" b="1" dirty="0">
                <a:solidFill>
                  <a:schemeClr val="bg1"/>
                </a:solidFill>
              </a:rPr>
              <a:t> (AP)</a:t>
            </a:r>
          </a:p>
        </p:txBody>
      </p:sp>
      <p:sp>
        <p:nvSpPr>
          <p:cNvPr id="11" name="Nedåtböjd 10">
            <a:extLst>
              <a:ext uri="{FF2B5EF4-FFF2-40B4-BE49-F238E27FC236}">
                <a16:creationId xmlns:a16="http://schemas.microsoft.com/office/drawing/2014/main" id="{C760639F-56AF-574D-976F-DB061D075C9C}"/>
              </a:ext>
            </a:extLst>
          </p:cNvPr>
          <p:cNvSpPr/>
          <p:nvPr/>
        </p:nvSpPr>
        <p:spPr>
          <a:xfrm rot="19477562">
            <a:off x="6762504" y="3567922"/>
            <a:ext cx="987961" cy="414515"/>
          </a:xfrm>
          <a:prstGeom prst="curvedDownArrow">
            <a:avLst/>
          </a:prstGeom>
          <a:solidFill>
            <a:srgbClr val="43A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4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51623"/>
              </p:ext>
            </p:extLst>
          </p:nvPr>
        </p:nvGraphicFramePr>
        <p:xfrm>
          <a:off x="0" y="174812"/>
          <a:ext cx="3403588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680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B6F4A-734C-4F41-874E-2EFFA37C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21" y="610092"/>
            <a:ext cx="2757755" cy="1325563"/>
          </a:xfrm>
        </p:spPr>
        <p:txBody>
          <a:bodyPr/>
          <a:lstStyle/>
          <a:p>
            <a:pPr algn="ctr"/>
            <a:r>
              <a:rPr lang="sv-SE" dirty="0"/>
              <a:t>Frågor?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7B6F81-B867-AB45-97C2-E28896B01DEF}"/>
              </a:ext>
            </a:extLst>
          </p:cNvPr>
          <p:cNvSpPr txBox="1"/>
          <p:nvPr/>
        </p:nvSpPr>
        <p:spPr>
          <a:xfrm>
            <a:off x="7151838" y="6247908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latin typeface="Century Gothic" panose="020B0502020202020204" pitchFamily="34" charset="0"/>
              </a:rPr>
              <a:t>Volym </a:t>
            </a:r>
            <a:r>
              <a:rPr lang="sv-SE" sz="2000" dirty="0" err="1">
                <a:latin typeface="Century Gothic" panose="020B0502020202020204" pitchFamily="34" charset="0"/>
              </a:rPr>
              <a:t>replacement</a:t>
            </a:r>
            <a:r>
              <a:rPr lang="sv-SE" sz="2000" dirty="0">
                <a:latin typeface="Century Gothic" panose="020B0502020202020204" pitchFamily="34" charset="0"/>
              </a:rPr>
              <a:t>……………………….</a:t>
            </a:r>
          </a:p>
        </p:txBody>
      </p:sp>
      <p:pic>
        <p:nvPicPr>
          <p:cNvPr id="4" name="Picture 4" descr="Female breast doodle icon Royalty Free Vector Image">
            <a:extLst>
              <a:ext uri="{FF2B5EF4-FFF2-40B4-BE49-F238E27FC236}">
                <a16:creationId xmlns:a16="http://schemas.microsoft.com/office/drawing/2014/main" id="{2AAC6E8C-CB6A-60A3-0DD5-56C5E795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 bwMode="auto">
          <a:xfrm>
            <a:off x="3981561" y="1771271"/>
            <a:ext cx="4228877" cy="42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B1FF50C4-8C66-8E4C-B41A-CBDEBCB7E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482851"/>
              </p:ext>
            </p:extLst>
          </p:nvPr>
        </p:nvGraphicFramePr>
        <p:xfrm>
          <a:off x="191386" y="116959"/>
          <a:ext cx="11826949" cy="666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ed 1">
            <a:extLst>
              <a:ext uri="{FF2B5EF4-FFF2-40B4-BE49-F238E27FC236}">
                <a16:creationId xmlns:a16="http://schemas.microsoft.com/office/drawing/2014/main" id="{7FC1090D-14AD-A641-9856-152A89DA8E7C}"/>
              </a:ext>
            </a:extLst>
          </p:cNvPr>
          <p:cNvSpPr/>
          <p:nvPr/>
        </p:nvSpPr>
        <p:spPr>
          <a:xfrm>
            <a:off x="7176976" y="3976580"/>
            <a:ext cx="484632" cy="3615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D95C3F74-25A0-4A48-B8D0-74945A3DAAD9}"/>
              </a:ext>
            </a:extLst>
          </p:cNvPr>
          <p:cNvSpPr/>
          <p:nvPr/>
        </p:nvSpPr>
        <p:spPr>
          <a:xfrm>
            <a:off x="6995160" y="1335055"/>
            <a:ext cx="4919472" cy="4416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27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B6F4A-734C-4F41-874E-2EFFA37C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2354263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Mastektomi</a:t>
            </a:r>
            <a:r>
              <a:rPr lang="sv-SE" dirty="0"/>
              <a:t> + direktrekonstruktion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(total volym </a:t>
            </a:r>
            <a:r>
              <a:rPr lang="sv-SE" dirty="0" err="1"/>
              <a:t>replacement</a:t>
            </a:r>
            <a:r>
              <a:rPr lang="sv-SE" dirty="0"/>
              <a:t> med implantat) </a:t>
            </a:r>
          </a:p>
        </p:txBody>
      </p:sp>
    </p:spTree>
    <p:extLst>
      <p:ext uri="{BB962C8B-B14F-4D97-AF65-F5344CB8AC3E}">
        <p14:creationId xmlns:p14="http://schemas.microsoft.com/office/powerpoint/2010/main" val="396118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876558"/>
              </p:ext>
            </p:extLst>
          </p:nvPr>
        </p:nvGraphicFramePr>
        <p:xfrm>
          <a:off x="-187052" y="174812"/>
          <a:ext cx="3339043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utoShape 2" descr="Fig. 3">
            <a:extLst>
              <a:ext uri="{FF2B5EF4-FFF2-40B4-BE49-F238E27FC236}">
                <a16:creationId xmlns:a16="http://schemas.microsoft.com/office/drawing/2014/main" id="{A969A0C6-3038-DC4D-B274-CE96D9B31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392238"/>
            <a:ext cx="1219200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15DE8C-FBD3-2049-A24F-8BC04F09A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612" t="8388"/>
          <a:stretch/>
        </p:blipFill>
        <p:spPr>
          <a:xfrm>
            <a:off x="4333663" y="1587547"/>
            <a:ext cx="2834138" cy="276684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CECF0DC-04D2-3D42-8A7F-A899D4AAE081}"/>
              </a:ext>
            </a:extLst>
          </p:cNvPr>
          <p:cNvSpPr txBox="1"/>
          <p:nvPr/>
        </p:nvSpPr>
        <p:spPr>
          <a:xfrm>
            <a:off x="4759915" y="419391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latin typeface="Century Gothic" panose="020B0502020202020204" pitchFamily="34" charset="0"/>
              </a:rPr>
              <a:t>DIREKT</a:t>
            </a:r>
            <a:r>
              <a:rPr lang="sv-SE" sz="2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sv-SE" sz="2400" dirty="0" err="1">
                <a:latin typeface="Century Gothic" panose="020B0502020202020204" pitchFamily="34" charset="0"/>
              </a:rPr>
              <a:t>subpectoral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10" descr="page13image2517109648">
            <a:extLst>
              <a:ext uri="{FF2B5EF4-FFF2-40B4-BE49-F238E27FC236}">
                <a16:creationId xmlns:a16="http://schemas.microsoft.com/office/drawing/2014/main" id="{AEB474B1-DA10-74F6-ECAB-0ABC75A4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89" y="1392238"/>
            <a:ext cx="2834139" cy="31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AE22C19-9398-D12C-8752-ADDFB334B8D6}"/>
              </a:ext>
            </a:extLst>
          </p:cNvPr>
          <p:cNvSpPr txBox="1"/>
          <p:nvPr/>
        </p:nvSpPr>
        <p:spPr>
          <a:xfrm>
            <a:off x="7937559" y="406418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latin typeface="Century Gothic" panose="020B0502020202020204" pitchFamily="34" charset="0"/>
              </a:rPr>
              <a:t>DIREKT</a:t>
            </a:r>
            <a:r>
              <a:rPr lang="sv-SE" sz="2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sv-SE" sz="2400" dirty="0">
                <a:latin typeface="Century Gothic" panose="020B0502020202020204" pitchFamily="34" charset="0"/>
              </a:rPr>
              <a:t>pre-</a:t>
            </a:r>
            <a:r>
              <a:rPr lang="sv-SE" sz="2400" dirty="0" err="1">
                <a:latin typeface="Century Gothic" panose="020B0502020202020204" pitchFamily="34" charset="0"/>
              </a:rPr>
              <a:t>pectoral</a:t>
            </a:r>
            <a:endParaRPr lang="sv-S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Vad är </a:t>
            </a:r>
            <a:r>
              <a:rPr lang="sv-SE" dirty="0" err="1">
                <a:latin typeface="Century Gothic" panose="020B0502020202020204" pitchFamily="34" charset="0"/>
              </a:rPr>
              <a:t>Onkoplastikkirurgi</a:t>
            </a:r>
            <a:r>
              <a:rPr lang="sv-SE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0451" cy="1158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Bröst- och plastikkirurgiska metoder</a:t>
            </a:r>
          </a:p>
          <a:p>
            <a:pPr marL="0" indent="0">
              <a:buNone/>
            </a:pPr>
            <a:r>
              <a:rPr lang="sv-SE" dirty="0">
                <a:latin typeface="Century Gothic" panose="020B0502020202020204" pitchFamily="34" charset="0"/>
              </a:rPr>
              <a:t>Grundprincip: Maximera båda onkologisk säkerhet och estetisk resultat</a:t>
            </a:r>
          </a:p>
          <a:p>
            <a:pPr marL="0" indent="0">
              <a:buNone/>
            </a:pP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2DA4302-F708-F744-9E2F-B1CE9F8E1C3B}"/>
              </a:ext>
            </a:extLst>
          </p:cNvPr>
          <p:cNvSpPr txBox="1"/>
          <p:nvPr/>
        </p:nvSpPr>
        <p:spPr>
          <a:xfrm>
            <a:off x="653095" y="6244542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err="1">
                <a:latin typeface="Century Gothic" panose="020B0502020202020204" pitchFamily="34" charset="0"/>
              </a:rPr>
              <a:t>Halsted</a:t>
            </a:r>
            <a:r>
              <a:rPr lang="sv-SE" dirty="0">
                <a:latin typeface="Century Gothic" panose="020B0502020202020204" pitchFamily="34" charset="0"/>
              </a:rPr>
              <a:t> radikal </a:t>
            </a:r>
            <a:r>
              <a:rPr lang="sv-SE" dirty="0" err="1">
                <a:latin typeface="Century Gothic" panose="020B0502020202020204" pitchFamily="34" charset="0"/>
              </a:rPr>
              <a:t>mastektomi</a:t>
            </a:r>
            <a:endParaRPr lang="sv-SE" dirty="0">
              <a:latin typeface="Century Gothic" panose="020B0502020202020204" pitchFamily="34" charset="0"/>
            </a:endParaRPr>
          </a:p>
          <a:p>
            <a:pPr algn="ctr"/>
            <a:r>
              <a:rPr lang="sv-SE" dirty="0">
                <a:latin typeface="Century Gothic" panose="020B0502020202020204" pitchFamily="34" charset="0"/>
              </a:rPr>
              <a:t>1800 - 1970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BBBC604-07C2-A046-B94C-722F4DAE9337}"/>
              </a:ext>
            </a:extLst>
          </p:cNvPr>
          <p:cNvSpPr txBox="1"/>
          <p:nvPr/>
        </p:nvSpPr>
        <p:spPr>
          <a:xfrm>
            <a:off x="344729" y="3427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2A64D5C-AD87-A945-A183-A28EBF96D991}"/>
              </a:ext>
            </a:extLst>
          </p:cNvPr>
          <p:cNvSpPr txBox="1"/>
          <p:nvPr/>
        </p:nvSpPr>
        <p:spPr>
          <a:xfrm>
            <a:off x="4512369" y="33875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BC01B3B-41F7-4C4B-BCA7-8CF3D94BCA6E}"/>
              </a:ext>
            </a:extLst>
          </p:cNvPr>
          <p:cNvSpPr txBox="1"/>
          <p:nvPr/>
        </p:nvSpPr>
        <p:spPr>
          <a:xfrm>
            <a:off x="8146516" y="34477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Höger 9">
            <a:extLst>
              <a:ext uri="{FF2B5EF4-FFF2-40B4-BE49-F238E27FC236}">
                <a16:creationId xmlns:a16="http://schemas.microsoft.com/office/drawing/2014/main" id="{652D4075-C7C4-2C4C-BD2C-337EFF11E46F}"/>
              </a:ext>
            </a:extLst>
          </p:cNvPr>
          <p:cNvSpPr/>
          <p:nvPr/>
        </p:nvSpPr>
        <p:spPr>
          <a:xfrm>
            <a:off x="3878097" y="4459788"/>
            <a:ext cx="907822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 14">
            <a:extLst>
              <a:ext uri="{FF2B5EF4-FFF2-40B4-BE49-F238E27FC236}">
                <a16:creationId xmlns:a16="http://schemas.microsoft.com/office/drawing/2014/main" id="{3FCE41FF-58F0-2F41-8F68-98383171BC04}"/>
              </a:ext>
            </a:extLst>
          </p:cNvPr>
          <p:cNvSpPr/>
          <p:nvPr/>
        </p:nvSpPr>
        <p:spPr>
          <a:xfrm>
            <a:off x="7408773" y="4494463"/>
            <a:ext cx="907822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6DE256C-6227-2F4E-BEC0-1E7A31F0F35C}"/>
              </a:ext>
            </a:extLst>
          </p:cNvPr>
          <p:cNvSpPr/>
          <p:nvPr/>
        </p:nvSpPr>
        <p:spPr>
          <a:xfrm>
            <a:off x="8107859" y="5940082"/>
            <a:ext cx="223024" cy="2296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B8F0D51-79B0-2644-97DB-C9ACA3C317F3}"/>
              </a:ext>
            </a:extLst>
          </p:cNvPr>
          <p:cNvSpPr txBox="1"/>
          <p:nvPr/>
        </p:nvSpPr>
        <p:spPr>
          <a:xfrm>
            <a:off x="4968608" y="6362387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latin typeface="Century Gothic" panose="020B0502020202020204" pitchFamily="34" charset="0"/>
              </a:rPr>
              <a:t>Tväsnitt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 err="1">
                <a:latin typeface="Century Gothic" panose="020B0502020202020204" pitchFamily="34" charset="0"/>
              </a:rPr>
              <a:t>mastektomi</a:t>
            </a:r>
            <a:r>
              <a:rPr lang="sv-SE" dirty="0">
                <a:latin typeface="Century Gothic" panose="020B0502020202020204" pitchFamily="34" charset="0"/>
              </a:rPr>
              <a:t>: </a:t>
            </a:r>
          </a:p>
        </p:txBody>
      </p:sp>
      <p:pic>
        <p:nvPicPr>
          <p:cNvPr id="9" name="Picture 6" descr="Västra Götalandsregionen Logo Vector">
            <a:extLst>
              <a:ext uri="{FF2B5EF4-FFF2-40B4-BE49-F238E27FC236}">
                <a16:creationId xmlns:a16="http://schemas.microsoft.com/office/drawing/2014/main" id="{2EF225E3-415B-5B78-0818-F7E1FE93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90" y="469099"/>
            <a:ext cx="2065405" cy="1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B2D0882-B564-D1E2-3400-EE9345C168FB}"/>
              </a:ext>
            </a:extLst>
          </p:cNvPr>
          <p:cNvSpPr txBox="1"/>
          <p:nvPr/>
        </p:nvSpPr>
        <p:spPr>
          <a:xfrm>
            <a:off x="8330883" y="631440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latin typeface="Century Gothic" panose="020B0502020202020204" pitchFamily="34" charset="0"/>
              </a:rPr>
              <a:t>Submammarssnitt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 err="1">
                <a:latin typeface="Century Gothic" panose="020B0502020202020204" pitchFamily="34" charset="0"/>
              </a:rPr>
              <a:t>mastektomi</a:t>
            </a:r>
            <a:r>
              <a:rPr lang="sv-SE" dirty="0">
                <a:latin typeface="Century Gothic" panose="020B0502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91587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90363"/>
              </p:ext>
            </p:extLst>
          </p:nvPr>
        </p:nvGraphicFramePr>
        <p:xfrm>
          <a:off x="-187052" y="174812"/>
          <a:ext cx="3339043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0C2E6059-8E44-FB44-A2FE-3CCAFB0A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41" y="3720982"/>
            <a:ext cx="4125286" cy="25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ENTOR® CPG™  Gel Breast Implants ">
            <a:extLst>
              <a:ext uri="{FF2B5EF4-FFF2-40B4-BE49-F238E27FC236}">
                <a16:creationId xmlns:a16="http://schemas.microsoft.com/office/drawing/2014/main" id="{3B1CD6F9-9D06-CB44-8E94-B54D9015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62" y="3720982"/>
            <a:ext cx="4315398" cy="30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FF6A538-E0EE-424C-AAED-122C71173ADA}"/>
              </a:ext>
            </a:extLst>
          </p:cNvPr>
          <p:cNvSpPr txBox="1"/>
          <p:nvPr/>
        </p:nvSpPr>
        <p:spPr>
          <a:xfrm>
            <a:off x="4391816" y="6221522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Expander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F050A5D-E630-9D4F-B7EC-10712666FCE2}"/>
              </a:ext>
            </a:extLst>
          </p:cNvPr>
          <p:cNvSpPr txBox="1"/>
          <p:nvPr/>
        </p:nvSpPr>
        <p:spPr>
          <a:xfrm>
            <a:off x="8152138" y="6221522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Fast protes / permanent</a:t>
            </a:r>
          </a:p>
        </p:txBody>
      </p:sp>
      <p:sp>
        <p:nvSpPr>
          <p:cNvPr id="9" name="Höger 8">
            <a:extLst>
              <a:ext uri="{FF2B5EF4-FFF2-40B4-BE49-F238E27FC236}">
                <a16:creationId xmlns:a16="http://schemas.microsoft.com/office/drawing/2014/main" id="{33F1051D-DF9B-D949-8513-4C1C21DB5206}"/>
              </a:ext>
            </a:extLst>
          </p:cNvPr>
          <p:cNvSpPr/>
          <p:nvPr/>
        </p:nvSpPr>
        <p:spPr>
          <a:xfrm>
            <a:off x="6794193" y="6247344"/>
            <a:ext cx="978408" cy="36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CA5FC1E-B4F9-DE4C-93AC-7417DC18C207}"/>
              </a:ext>
            </a:extLst>
          </p:cNvPr>
          <p:cNvSpPr txBox="1"/>
          <p:nvPr/>
        </p:nvSpPr>
        <p:spPr>
          <a:xfrm>
            <a:off x="3302347" y="2701496"/>
            <a:ext cx="6186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SEN </a:t>
            </a:r>
            <a:r>
              <a:rPr lang="sv-SE" sz="24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subpectoral</a:t>
            </a:r>
            <a:r>
              <a:rPr lang="sv-SE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implantat </a:t>
            </a:r>
          </a:p>
          <a:p>
            <a:r>
              <a:rPr lang="sv-SE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rekonstruktion</a:t>
            </a:r>
          </a:p>
        </p:txBody>
      </p:sp>
    </p:spTree>
    <p:extLst>
      <p:ext uri="{BB962C8B-B14F-4D97-AF65-F5344CB8AC3E}">
        <p14:creationId xmlns:p14="http://schemas.microsoft.com/office/powerpoint/2010/main" val="168209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001207"/>
              </p:ext>
            </p:extLst>
          </p:nvPr>
        </p:nvGraphicFramePr>
        <p:xfrm>
          <a:off x="-187052" y="174812"/>
          <a:ext cx="3339043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F8FA684D-1E98-15F5-F259-2BC2F26BD6FA}"/>
              </a:ext>
            </a:extLst>
          </p:cNvPr>
          <p:cNvSpPr txBox="1"/>
          <p:nvPr/>
        </p:nvSpPr>
        <p:spPr>
          <a:xfrm>
            <a:off x="4369580" y="570228"/>
            <a:ext cx="1916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Mamillsparande</a:t>
            </a: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649ADC7-3813-E910-27A4-7393EAB5EA39}"/>
              </a:ext>
            </a:extLst>
          </p:cNvPr>
          <p:cNvSpPr txBox="1"/>
          <p:nvPr/>
        </p:nvSpPr>
        <p:spPr>
          <a:xfrm>
            <a:off x="8366339" y="570228"/>
            <a:ext cx="238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Icke </a:t>
            </a: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mamillsparande</a:t>
            </a: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59183"/>
              </p:ext>
            </p:extLst>
          </p:nvPr>
        </p:nvGraphicFramePr>
        <p:xfrm>
          <a:off x="-187052" y="174812"/>
          <a:ext cx="3339043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ull-LD-flap-lg.jpg">
            <a:extLst>
              <a:ext uri="{FF2B5EF4-FFF2-40B4-BE49-F238E27FC236}">
                <a16:creationId xmlns:a16="http://schemas.microsoft.com/office/drawing/2014/main" id="{DE629526-F8E9-6547-BABD-6007FC14E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46" y="174812"/>
            <a:ext cx="2924518" cy="29364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8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795AE65-59CE-1943-8B9B-C3F066B8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63319"/>
              </p:ext>
            </p:extLst>
          </p:nvPr>
        </p:nvGraphicFramePr>
        <p:xfrm>
          <a:off x="-187052" y="174812"/>
          <a:ext cx="3339043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lips 1">
            <a:extLst>
              <a:ext uri="{FF2B5EF4-FFF2-40B4-BE49-F238E27FC236}">
                <a16:creationId xmlns:a16="http://schemas.microsoft.com/office/drawing/2014/main" id="{52418E44-E757-B143-9EE7-1BBBBAE7A341}"/>
              </a:ext>
            </a:extLst>
          </p:cNvPr>
          <p:cNvSpPr/>
          <p:nvPr/>
        </p:nvSpPr>
        <p:spPr>
          <a:xfrm>
            <a:off x="3371236" y="6347111"/>
            <a:ext cx="376518" cy="3227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6109D52-E3BF-3B42-8452-BA7D8F158EAE}"/>
              </a:ext>
            </a:extLst>
          </p:cNvPr>
          <p:cNvSpPr/>
          <p:nvPr/>
        </p:nvSpPr>
        <p:spPr>
          <a:xfrm>
            <a:off x="7302110" y="6328184"/>
            <a:ext cx="376518" cy="3227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44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B6F4A-734C-4F41-874E-2EFFA37C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21" y="610092"/>
            <a:ext cx="2757755" cy="1325563"/>
          </a:xfrm>
        </p:spPr>
        <p:txBody>
          <a:bodyPr/>
          <a:lstStyle/>
          <a:p>
            <a:pPr algn="ctr"/>
            <a:r>
              <a:rPr lang="sv-SE" dirty="0"/>
              <a:t>Frågor?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67B6F81-B867-AB45-97C2-E28896B01DEF}"/>
              </a:ext>
            </a:extLst>
          </p:cNvPr>
          <p:cNvSpPr txBox="1"/>
          <p:nvPr/>
        </p:nvSpPr>
        <p:spPr>
          <a:xfrm>
            <a:off x="6916327" y="6156325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Century Gothic" panose="020B0502020202020204" pitchFamily="34" charset="0"/>
              </a:rPr>
              <a:t>Risker……………………….</a:t>
            </a:r>
          </a:p>
        </p:txBody>
      </p:sp>
      <p:pic>
        <p:nvPicPr>
          <p:cNvPr id="4" name="Picture 4" descr="Female breast doodle icon Royalty Free Vector Image">
            <a:extLst>
              <a:ext uri="{FF2B5EF4-FFF2-40B4-BE49-F238E27FC236}">
                <a16:creationId xmlns:a16="http://schemas.microsoft.com/office/drawing/2014/main" id="{2AAC6E8C-CB6A-60A3-0DD5-56C5E795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 bwMode="auto">
          <a:xfrm>
            <a:off x="3981561" y="1771271"/>
            <a:ext cx="4228877" cy="42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56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sv-SE" sz="3200" dirty="0">
                <a:latin typeface="Century Gothic" panose="020B0502020202020204" pitchFamily="34" charset="0"/>
              </a:rPr>
            </a:br>
            <a:r>
              <a:rPr lang="sv-SE" sz="3200" dirty="0" err="1">
                <a:latin typeface="Century Gothic" panose="020B0502020202020204" pitchFamily="34" charset="0"/>
              </a:rPr>
              <a:t>Onkoplastikkirurgi</a:t>
            </a:r>
            <a:r>
              <a:rPr lang="sv-SE" sz="3200" dirty="0">
                <a:latin typeface="Century Gothic" panose="020B0502020202020204" pitchFamily="34" charset="0"/>
              </a:rPr>
              <a:t>: Information till patienten</a:t>
            </a:r>
            <a:br>
              <a:rPr lang="sv-SE" sz="3200" dirty="0">
                <a:latin typeface="Century Gothic" panose="020B0502020202020204" pitchFamily="34" charset="0"/>
              </a:rPr>
            </a:br>
            <a:endParaRPr lang="sv-SE" sz="3200" dirty="0">
              <a:latin typeface="Century Gothic" panose="020B0502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400" dirty="0">
                <a:latin typeface="Century Gothic" panose="020B0502020202020204" pitchFamily="34" charset="0"/>
              </a:rPr>
              <a:t>PAD, </a:t>
            </a:r>
            <a:r>
              <a:rPr lang="sv-SE" sz="2400" dirty="0" err="1">
                <a:latin typeface="Century Gothic" panose="020B0502020202020204" pitchFamily="34" charset="0"/>
              </a:rPr>
              <a:t>ev</a:t>
            </a:r>
            <a:r>
              <a:rPr lang="sv-SE" sz="2400" dirty="0">
                <a:latin typeface="Century Gothic" panose="020B0502020202020204" pitchFamily="34" charset="0"/>
              </a:rPr>
              <a:t> efterbehandling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400" dirty="0">
                <a:latin typeface="Century Gothic" panose="020B0502020202020204" pitchFamily="34" charset="0"/>
              </a:rPr>
              <a:t>Snittföring: enkel vs </a:t>
            </a:r>
            <a:r>
              <a:rPr lang="sv-SE" sz="2400" dirty="0" err="1">
                <a:latin typeface="Century Gothic" panose="020B0502020202020204" pitchFamily="34" charset="0"/>
              </a:rPr>
              <a:t>onkoplastik</a:t>
            </a:r>
            <a:endParaRPr lang="sv-SE" sz="24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400" dirty="0">
                <a:latin typeface="Century Gothic" panose="020B0502020202020204" pitchFamily="34" charset="0"/>
              </a:rPr>
              <a:t>För / nackdelar till olika metoder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400" dirty="0">
                <a:latin typeface="Century Gothic" panose="020B0502020202020204" pitchFamily="34" charset="0"/>
              </a:rPr>
              <a:t>Komplikationsrisker: enkel vs </a:t>
            </a:r>
            <a:r>
              <a:rPr lang="sv-SE" sz="2400" dirty="0" err="1">
                <a:latin typeface="Century Gothic" panose="020B0502020202020204" pitchFamily="34" charset="0"/>
              </a:rPr>
              <a:t>onkoplastik</a:t>
            </a:r>
            <a:endParaRPr lang="sv-SE" sz="24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400" dirty="0">
                <a:latin typeface="Century Gothic" panose="020B0502020202020204" pitchFamily="34" charset="0"/>
              </a:rPr>
              <a:t>Vanliga komplikationer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6" descr="Västra Götalandsregionen Logo Vector">
            <a:extLst>
              <a:ext uri="{FF2B5EF4-FFF2-40B4-BE49-F238E27FC236}">
                <a16:creationId xmlns:a16="http://schemas.microsoft.com/office/drawing/2014/main" id="{0A8F0053-E138-DE35-7BE4-91E2CD37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387" y="5603239"/>
            <a:ext cx="2065405" cy="1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0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E637E-1949-4AB1-64EC-B2D2F29B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Postoperativa komplikationer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1A1EE7-188C-02D2-1DE8-0BD81757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Förflyttning (DIS-</a:t>
            </a:r>
            <a:r>
              <a:rPr lang="sv-SE" dirty="0" err="1"/>
              <a:t>placement</a:t>
            </a:r>
            <a:r>
              <a:rPr lang="sv-SE" dirty="0"/>
              <a:t>) vs. Ersättning (RE-</a:t>
            </a:r>
            <a:r>
              <a:rPr lang="sv-SE" dirty="0" err="1"/>
              <a:t>placement</a:t>
            </a:r>
            <a:r>
              <a:rPr lang="sv-SE" dirty="0"/>
              <a:t>)</a:t>
            </a:r>
          </a:p>
          <a:p>
            <a:r>
              <a:rPr lang="sv-SE" dirty="0"/>
              <a:t>Genomsnitt frekvens: 10-30%</a:t>
            </a:r>
          </a:p>
          <a:p>
            <a:r>
              <a:rPr lang="sv-SE" dirty="0"/>
              <a:t>Vanliga komplikationer</a:t>
            </a:r>
          </a:p>
          <a:p>
            <a:pPr lvl="1"/>
            <a:r>
              <a:rPr lang="sv-SE" dirty="0" err="1"/>
              <a:t>Vävnadsnekroser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Infektion 7% vs. </a:t>
            </a:r>
          </a:p>
          <a:p>
            <a:pPr lvl="1"/>
            <a:r>
              <a:rPr lang="sv-SE" dirty="0"/>
              <a:t>Sårruptur (4%)</a:t>
            </a:r>
          </a:p>
          <a:p>
            <a:pPr lvl="1"/>
            <a:r>
              <a:rPr lang="sv-SE" dirty="0" err="1"/>
              <a:t>Serom</a:t>
            </a:r>
            <a:r>
              <a:rPr lang="sv-SE" dirty="0"/>
              <a:t> (återkommande) (6%)</a:t>
            </a:r>
          </a:p>
          <a:p>
            <a:pPr lvl="1"/>
            <a:r>
              <a:rPr lang="sv-SE" dirty="0" err="1"/>
              <a:t>Hematom</a:t>
            </a:r>
            <a:r>
              <a:rPr lang="sv-SE" dirty="0"/>
              <a:t> (6%)</a:t>
            </a:r>
          </a:p>
          <a:p>
            <a:pPr lvl="1"/>
            <a:r>
              <a:rPr lang="sv-SE" dirty="0" err="1"/>
              <a:t>Ammning</a:t>
            </a:r>
            <a:endParaRPr lang="sv-SE" dirty="0"/>
          </a:p>
          <a:p>
            <a:pPr lvl="1"/>
            <a:r>
              <a:rPr lang="sv-SE" dirty="0"/>
              <a:t>Symmetri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427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6" y="276066"/>
            <a:ext cx="9816305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sv-SE" dirty="0" err="1">
                <a:latin typeface="Century Gothic" panose="020B0502020202020204" pitchFamily="34" charset="0"/>
              </a:rPr>
              <a:t>Take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 err="1">
                <a:latin typeface="Century Gothic" panose="020B0502020202020204" pitchFamily="34" charset="0"/>
              </a:rPr>
              <a:t>home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  <a:r>
              <a:rPr lang="sv-SE" dirty="0" err="1">
                <a:latin typeface="Century Gothic" panose="020B0502020202020204" pitchFamily="34" charset="0"/>
              </a:rPr>
              <a:t>messages</a:t>
            </a:r>
            <a:r>
              <a:rPr lang="sv-S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47" y="1787524"/>
            <a:ext cx="9816306" cy="4860925"/>
          </a:xfrm>
        </p:spPr>
        <p:txBody>
          <a:bodyPr>
            <a:noAutofit/>
          </a:bodyPr>
          <a:lstStyle/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Bröstbevarande kirurgi, </a:t>
            </a:r>
            <a:r>
              <a:rPr lang="sv-SE" sz="2000" dirty="0" err="1">
                <a:latin typeface="Century Gothic" panose="020B0502020202020204" pitchFamily="34" charset="0"/>
              </a:rPr>
              <a:t>keep</a:t>
            </a:r>
            <a:r>
              <a:rPr lang="sv-SE" sz="2000" dirty="0">
                <a:latin typeface="Century Gothic" panose="020B0502020202020204" pitchFamily="34" charset="0"/>
              </a:rPr>
              <a:t> it simple and </a:t>
            </a:r>
            <a:r>
              <a:rPr lang="sv-SE" sz="2000" dirty="0" err="1">
                <a:latin typeface="Century Gothic" panose="020B0502020202020204" pitchFamily="34" charset="0"/>
              </a:rPr>
              <a:t>safe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&gt; 2cm stor cancer = </a:t>
            </a:r>
            <a:r>
              <a:rPr lang="sv-SE" sz="2000" dirty="0" err="1">
                <a:latin typeface="Century Gothic" panose="020B0502020202020204" pitchFamily="34" charset="0"/>
              </a:rPr>
              <a:t>onkoplastikkirurgi</a:t>
            </a:r>
            <a:r>
              <a:rPr lang="sv-SE" sz="2000" dirty="0">
                <a:latin typeface="Century Gothic" panose="020B0502020202020204" pitchFamily="34" charset="0"/>
              </a:rPr>
              <a:t> om aktuell för ett bröstbevarande ingrepp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Väg en högre risk för komplikationer postoperativt med……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Svårare att korrigera efter strålbehandling</a:t>
            </a:r>
          </a:p>
          <a:p>
            <a:pPr marL="0" indent="0">
              <a:buNone/>
            </a:pP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Förebygg, och vid komplikationer- tidiga proaktiva åtgärder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6" descr="Västra Götalandsregionen Logo Vector">
            <a:extLst>
              <a:ext uri="{FF2B5EF4-FFF2-40B4-BE49-F238E27FC236}">
                <a16:creationId xmlns:a16="http://schemas.microsoft.com/office/drawing/2014/main" id="{F265A219-8B36-0E5C-D1A6-C7ED6CC4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07" y="377982"/>
            <a:ext cx="2065405" cy="1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2102"/>
            <a:ext cx="10515600" cy="380284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v-SE" dirty="0"/>
              <a:t>Tack för uppmärksamheten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sz="2800" dirty="0"/>
            </a:br>
            <a:r>
              <a:rPr lang="sv-SE" sz="2800" dirty="0" err="1"/>
              <a:t>kian.chin@vgregion.se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992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6" descr="Male breast cancer symptoms - we speak to a survivor | British GQ | British  GQ">
            <a:extLst>
              <a:ext uri="{FF2B5EF4-FFF2-40B4-BE49-F238E27FC236}">
                <a16:creationId xmlns:a16="http://schemas.microsoft.com/office/drawing/2014/main" id="{4C4CE4AC-6D48-C923-5C5E-E71467466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565319" y="903288"/>
            <a:ext cx="10572581" cy="5945975"/>
          </a:xfrm>
          <a:prstGeom prst="rect">
            <a:avLst/>
          </a:prstGeom>
          <a:noFill/>
          <a:ln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9C9ED7B2-0D66-EEA9-9372-D0B6D5318ED7}"/>
              </a:ext>
            </a:extLst>
          </p:cNvPr>
          <p:cNvSpPr txBox="1">
            <a:spLocks/>
          </p:cNvSpPr>
          <p:nvPr/>
        </p:nvSpPr>
        <p:spPr>
          <a:xfrm>
            <a:off x="4108072" y="113259"/>
            <a:ext cx="6940928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latin typeface="Century Gothic" panose="020B0502020202020204" pitchFamily="34" charset="0"/>
              </a:rPr>
              <a:t>Vad är </a:t>
            </a:r>
            <a:r>
              <a:rPr lang="sv-SE" sz="4200" dirty="0" err="1">
                <a:latin typeface="Century Gothic" panose="020B0502020202020204" pitchFamily="34" charset="0"/>
              </a:rPr>
              <a:t>Onkoplastikkirurgi</a:t>
            </a:r>
            <a:r>
              <a:rPr lang="sv-SE" sz="420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FC5280A-0ADF-E230-15BA-BBB0EC5CF6E4}"/>
              </a:ext>
            </a:extLst>
          </p:cNvPr>
          <p:cNvSpPr txBox="1">
            <a:spLocks/>
          </p:cNvSpPr>
          <p:nvPr/>
        </p:nvSpPr>
        <p:spPr>
          <a:xfrm>
            <a:off x="4108072" y="2648332"/>
            <a:ext cx="4243589" cy="3320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entury Gothic" panose="020B0502020202020204" pitchFamily="34" charset="0"/>
              </a:rPr>
              <a:t>Maximalt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entury Gothic" panose="020B0502020202020204" pitchFamily="34" charset="0"/>
              </a:rPr>
              <a:t>- onkologisk säkerhet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entury Gothic" panose="020B0502020202020204" pitchFamily="34" charset="0"/>
              </a:rPr>
              <a:t>- estetisk resultat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entury Gothic" panose="020B0502020202020204" pitchFamily="34" charset="0"/>
              </a:rPr>
              <a:t>Minimalt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entury Gothic" panose="020B0502020202020204" pitchFamily="34" charset="0"/>
              </a:rPr>
              <a:t>- komplikationer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</p:txBody>
      </p:sp>
      <p:sp>
        <p:nvSpPr>
          <p:cNvPr id="15" name="Frihandsfigur 14">
            <a:extLst>
              <a:ext uri="{FF2B5EF4-FFF2-40B4-BE49-F238E27FC236}">
                <a16:creationId xmlns:a16="http://schemas.microsoft.com/office/drawing/2014/main" id="{AC37FA60-E449-6534-9AA9-A0FB0B47428A}"/>
              </a:ext>
            </a:extLst>
          </p:cNvPr>
          <p:cNvSpPr/>
          <p:nvPr/>
        </p:nvSpPr>
        <p:spPr>
          <a:xfrm flipV="1">
            <a:off x="4224054" y="2159924"/>
            <a:ext cx="6708964" cy="87816"/>
          </a:xfrm>
          <a:custGeom>
            <a:avLst/>
            <a:gdLst>
              <a:gd name="connsiteX0" fmla="*/ 0 w 6708964"/>
              <a:gd name="connsiteY0" fmla="*/ 54912 h 87816"/>
              <a:gd name="connsiteX1" fmla="*/ 623815 w 6708964"/>
              <a:gd name="connsiteY1" fmla="*/ 76848 h 87816"/>
              <a:gd name="connsiteX2" fmla="*/ 1217500 w 6708964"/>
              <a:gd name="connsiteY2" fmla="*/ 82551 h 87816"/>
              <a:gd name="connsiteX3" fmla="*/ 1765516 w 6708964"/>
              <a:gd name="connsiteY3" fmla="*/ 87816 h 87816"/>
              <a:gd name="connsiteX4" fmla="*/ 2240087 w 6708964"/>
              <a:gd name="connsiteY4" fmla="*/ 82551 h 87816"/>
              <a:gd name="connsiteX5" fmla="*/ 2754206 w 6708964"/>
              <a:gd name="connsiteY5" fmla="*/ 76848 h 87816"/>
              <a:gd name="connsiteX6" fmla="*/ 2989608 w 6708964"/>
              <a:gd name="connsiteY6" fmla="*/ 65880 h 87816"/>
              <a:gd name="connsiteX7" fmla="*/ 3319171 w 6708964"/>
              <a:gd name="connsiteY7" fmla="*/ 54912 h 87816"/>
              <a:gd name="connsiteX8" fmla="*/ 3829209 w 6708964"/>
              <a:gd name="connsiteY8" fmla="*/ 58568 h 87816"/>
              <a:gd name="connsiteX9" fmla="*/ 4339248 w 6708964"/>
              <a:gd name="connsiteY9" fmla="*/ 62224 h 87816"/>
              <a:gd name="connsiteX10" fmla="*/ 4849286 w 6708964"/>
              <a:gd name="connsiteY10" fmla="*/ 65880 h 87816"/>
              <a:gd name="connsiteX11" fmla="*/ 5202389 w 6708964"/>
              <a:gd name="connsiteY11" fmla="*/ 76848 h 87816"/>
              <a:gd name="connsiteX12" fmla="*/ 5802665 w 6708964"/>
              <a:gd name="connsiteY12" fmla="*/ 65880 h 87816"/>
              <a:gd name="connsiteX13" fmla="*/ 6014527 w 6708964"/>
              <a:gd name="connsiteY13" fmla="*/ 43944 h 87816"/>
              <a:gd name="connsiteX14" fmla="*/ 6096918 w 6708964"/>
              <a:gd name="connsiteY14" fmla="*/ 32976 h 87816"/>
              <a:gd name="connsiteX15" fmla="*/ 6297010 w 6708964"/>
              <a:gd name="connsiteY15" fmla="*/ 11041 h 87816"/>
              <a:gd name="connsiteX16" fmla="*/ 6708964 w 6708964"/>
              <a:gd name="connsiteY16" fmla="*/ 73 h 8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08964" h="87816" extrusionOk="0">
                <a:moveTo>
                  <a:pt x="0" y="54912"/>
                </a:moveTo>
                <a:cubicBezTo>
                  <a:pt x="197015" y="72607"/>
                  <a:pt x="38929" y="77884"/>
                  <a:pt x="623815" y="76848"/>
                </a:cubicBezTo>
                <a:cubicBezTo>
                  <a:pt x="876886" y="25582"/>
                  <a:pt x="1044082" y="81463"/>
                  <a:pt x="1217500" y="82551"/>
                </a:cubicBezTo>
                <a:cubicBezTo>
                  <a:pt x="1390918" y="83640"/>
                  <a:pt x="1644212" y="95977"/>
                  <a:pt x="1765516" y="87816"/>
                </a:cubicBezTo>
                <a:cubicBezTo>
                  <a:pt x="1871337" y="57297"/>
                  <a:pt x="2081091" y="95798"/>
                  <a:pt x="2240087" y="82551"/>
                </a:cubicBezTo>
                <a:cubicBezTo>
                  <a:pt x="2399083" y="69304"/>
                  <a:pt x="2597507" y="121791"/>
                  <a:pt x="2754206" y="76848"/>
                </a:cubicBezTo>
                <a:cubicBezTo>
                  <a:pt x="2811928" y="72250"/>
                  <a:pt x="2905695" y="74027"/>
                  <a:pt x="2989608" y="65880"/>
                </a:cubicBezTo>
                <a:cubicBezTo>
                  <a:pt x="3137931" y="57594"/>
                  <a:pt x="3201277" y="94985"/>
                  <a:pt x="3319171" y="54912"/>
                </a:cubicBezTo>
                <a:cubicBezTo>
                  <a:pt x="3529140" y="31121"/>
                  <a:pt x="3586859" y="92908"/>
                  <a:pt x="3829209" y="58568"/>
                </a:cubicBezTo>
                <a:cubicBezTo>
                  <a:pt x="4071559" y="24228"/>
                  <a:pt x="4166222" y="93559"/>
                  <a:pt x="4339248" y="62224"/>
                </a:cubicBezTo>
                <a:cubicBezTo>
                  <a:pt x="4512274" y="30889"/>
                  <a:pt x="4711083" y="92392"/>
                  <a:pt x="4849286" y="65880"/>
                </a:cubicBezTo>
                <a:cubicBezTo>
                  <a:pt x="4970735" y="72937"/>
                  <a:pt x="5103712" y="100232"/>
                  <a:pt x="5202389" y="76848"/>
                </a:cubicBezTo>
                <a:cubicBezTo>
                  <a:pt x="5444986" y="39666"/>
                  <a:pt x="5609230" y="38224"/>
                  <a:pt x="5802665" y="65880"/>
                </a:cubicBezTo>
                <a:cubicBezTo>
                  <a:pt x="5902362" y="42037"/>
                  <a:pt x="5800286" y="58682"/>
                  <a:pt x="6014527" y="43944"/>
                </a:cubicBezTo>
                <a:cubicBezTo>
                  <a:pt x="6036085" y="41063"/>
                  <a:pt x="6068260" y="34032"/>
                  <a:pt x="6096918" y="32976"/>
                </a:cubicBezTo>
                <a:cubicBezTo>
                  <a:pt x="6126761" y="26706"/>
                  <a:pt x="6269088" y="13991"/>
                  <a:pt x="6297010" y="11041"/>
                </a:cubicBezTo>
                <a:cubicBezTo>
                  <a:pt x="6520309" y="-614"/>
                  <a:pt x="6534065" y="1723"/>
                  <a:pt x="6708964" y="73"/>
                </a:cubicBezTo>
              </a:path>
            </a:pathLst>
          </a:custGeom>
          <a:noFill/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39000"/>
                      <a:gd name="connsiteY0" fmla="*/ 63585 h 101685"/>
                      <a:gd name="connsiteX1" fmla="*/ 673100 w 7239000"/>
                      <a:gd name="connsiteY1" fmla="*/ 88985 h 101685"/>
                      <a:gd name="connsiteX2" fmla="*/ 1905000 w 7239000"/>
                      <a:gd name="connsiteY2" fmla="*/ 101685 h 101685"/>
                      <a:gd name="connsiteX3" fmla="*/ 2971800 w 7239000"/>
                      <a:gd name="connsiteY3" fmla="*/ 88985 h 101685"/>
                      <a:gd name="connsiteX4" fmla="*/ 3225800 w 7239000"/>
                      <a:gd name="connsiteY4" fmla="*/ 76285 h 101685"/>
                      <a:gd name="connsiteX5" fmla="*/ 3581400 w 7239000"/>
                      <a:gd name="connsiteY5" fmla="*/ 63585 h 101685"/>
                      <a:gd name="connsiteX6" fmla="*/ 5232400 w 7239000"/>
                      <a:gd name="connsiteY6" fmla="*/ 76285 h 101685"/>
                      <a:gd name="connsiteX7" fmla="*/ 5613400 w 7239000"/>
                      <a:gd name="connsiteY7" fmla="*/ 88985 h 101685"/>
                      <a:gd name="connsiteX8" fmla="*/ 6261100 w 7239000"/>
                      <a:gd name="connsiteY8" fmla="*/ 76285 h 101685"/>
                      <a:gd name="connsiteX9" fmla="*/ 6489700 w 7239000"/>
                      <a:gd name="connsiteY9" fmla="*/ 50885 h 101685"/>
                      <a:gd name="connsiteX10" fmla="*/ 6578600 w 7239000"/>
                      <a:gd name="connsiteY10" fmla="*/ 38185 h 101685"/>
                      <a:gd name="connsiteX11" fmla="*/ 6794500 w 7239000"/>
                      <a:gd name="connsiteY11" fmla="*/ 12785 h 101685"/>
                      <a:gd name="connsiteX12" fmla="*/ 7239000 w 7239000"/>
                      <a:gd name="connsiteY12" fmla="*/ 85 h 10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239000" h="101685">
                        <a:moveTo>
                          <a:pt x="0" y="63585"/>
                        </a:moveTo>
                        <a:cubicBezTo>
                          <a:pt x="260263" y="115638"/>
                          <a:pt x="65783" y="80608"/>
                          <a:pt x="673100" y="88985"/>
                        </a:cubicBezTo>
                        <a:lnTo>
                          <a:pt x="1905000" y="101685"/>
                        </a:lnTo>
                        <a:lnTo>
                          <a:pt x="2971800" y="88985"/>
                        </a:lnTo>
                        <a:cubicBezTo>
                          <a:pt x="3056557" y="87355"/>
                          <a:pt x="3141101" y="79814"/>
                          <a:pt x="3225800" y="76285"/>
                        </a:cubicBezTo>
                        <a:lnTo>
                          <a:pt x="3581400" y="63585"/>
                        </a:lnTo>
                        <a:lnTo>
                          <a:pt x="5232400" y="76285"/>
                        </a:lnTo>
                        <a:cubicBezTo>
                          <a:pt x="5359461" y="77873"/>
                          <a:pt x="5486329" y="88985"/>
                          <a:pt x="5613400" y="88985"/>
                        </a:cubicBezTo>
                        <a:cubicBezTo>
                          <a:pt x="5829341" y="88985"/>
                          <a:pt x="6045200" y="80518"/>
                          <a:pt x="6261100" y="76285"/>
                        </a:cubicBezTo>
                        <a:cubicBezTo>
                          <a:pt x="6378366" y="46969"/>
                          <a:pt x="6264458" y="72337"/>
                          <a:pt x="6489700" y="50885"/>
                        </a:cubicBezTo>
                        <a:cubicBezTo>
                          <a:pt x="6519499" y="48047"/>
                          <a:pt x="6548928" y="42141"/>
                          <a:pt x="6578600" y="38185"/>
                        </a:cubicBezTo>
                        <a:cubicBezTo>
                          <a:pt x="6610595" y="33919"/>
                          <a:pt x="6767181" y="14441"/>
                          <a:pt x="6794500" y="12785"/>
                        </a:cubicBezTo>
                        <a:cubicBezTo>
                          <a:pt x="7036037" y="-1854"/>
                          <a:pt x="7047888" y="85"/>
                          <a:pt x="7239000" y="8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81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258EA-3BBE-D340-9ECA-78612EE19C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sv-SE" dirty="0"/>
              <a:t>Varför?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1824F-214A-2649-9FBF-0804C5553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2400" dirty="0">
                <a:latin typeface="Century Gothic" panose="020B0502020202020204" pitchFamily="34" charset="0"/>
              </a:rPr>
              <a:t>Säkerhet, </a:t>
            </a:r>
            <a:r>
              <a:rPr lang="sv-SE" sz="2400" dirty="0" err="1">
                <a:latin typeface="Century Gothic" panose="020B0502020202020204" pitchFamily="34" charset="0"/>
              </a:rPr>
              <a:t>QoL</a:t>
            </a:r>
            <a:r>
              <a:rPr lang="sv-SE" sz="2400" dirty="0">
                <a:latin typeface="Century Gothic" panose="020B0502020202020204" pitchFamily="34" charset="0"/>
              </a:rPr>
              <a:t> samt estetisk utfall </a:t>
            </a:r>
          </a:p>
          <a:p>
            <a:pPr marL="0" indent="0">
              <a:buNone/>
            </a:pPr>
            <a:r>
              <a:rPr lang="sv-SE" sz="2400" dirty="0">
                <a:latin typeface="Century Gothic" panose="020B0502020202020204" pitchFamily="34" charset="0"/>
              </a:rPr>
              <a:t>				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4C3A2B-FFF4-8444-9A44-3B5E8D06B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998427"/>
            <a:ext cx="5181600" cy="2176934"/>
          </a:xfrm>
        </p:spPr>
      </p:pic>
      <p:pic>
        <p:nvPicPr>
          <p:cNvPr id="4" name="Picture 6" descr="Västra Götalandsregionen Logo Vector">
            <a:extLst>
              <a:ext uri="{FF2B5EF4-FFF2-40B4-BE49-F238E27FC236}">
                <a16:creationId xmlns:a16="http://schemas.microsoft.com/office/drawing/2014/main" id="{BAB86E05-DB2C-8CE0-1EB8-D9491025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90" y="469099"/>
            <a:ext cx="2065405" cy="11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: Flat-out fabulous: More women are sharing why they delayed or  rejected reconstruction">
            <a:extLst>
              <a:ext uri="{FF2B5EF4-FFF2-40B4-BE49-F238E27FC236}">
                <a16:creationId xmlns:a16="http://schemas.microsoft.com/office/drawing/2014/main" id="{26020963-9A01-B547-C5D1-D1BD667A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6" y="0"/>
            <a:ext cx="6948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4BE3256-12D6-54B0-2BCF-06B57CED32B9}"/>
              </a:ext>
            </a:extLst>
          </p:cNvPr>
          <p:cNvSpPr txBox="1">
            <a:spLocks/>
          </p:cNvSpPr>
          <p:nvPr/>
        </p:nvSpPr>
        <p:spPr>
          <a:xfrm>
            <a:off x="5204220" y="2103437"/>
            <a:ext cx="1783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När?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5D6923EF-D1E3-F544-A098-545100600F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24552" y="3544838"/>
            <a:ext cx="5157787" cy="1598661"/>
          </a:xfrm>
        </p:spPr>
      </p:pic>
    </p:spTree>
    <p:extLst>
      <p:ext uri="{BB962C8B-B14F-4D97-AF65-F5344CB8AC3E}">
        <p14:creationId xmlns:p14="http://schemas.microsoft.com/office/powerpoint/2010/main" val="29341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age3image367393008">
            <a:extLst>
              <a:ext uri="{FF2B5EF4-FFF2-40B4-BE49-F238E27FC236}">
                <a16:creationId xmlns:a16="http://schemas.microsoft.com/office/drawing/2014/main" id="{4B4FF333-E13F-D54B-A44F-602C1E36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5880" y="-10425659"/>
            <a:ext cx="15519958" cy="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3image367393296">
            <a:extLst>
              <a:ext uri="{FF2B5EF4-FFF2-40B4-BE49-F238E27FC236}">
                <a16:creationId xmlns:a16="http://schemas.microsoft.com/office/drawing/2014/main" id="{2A99D7B5-8E76-844D-9029-1840064E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939800"/>
            <a:ext cx="8295321" cy="57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D7D7B77-9754-8641-A501-DCD183A86B52}"/>
              </a:ext>
            </a:extLst>
          </p:cNvPr>
          <p:cNvSpPr txBox="1"/>
          <p:nvPr/>
        </p:nvSpPr>
        <p:spPr>
          <a:xfrm>
            <a:off x="5500688" y="2828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69757F3-2F0A-2945-838C-A301116D5C99}"/>
              </a:ext>
            </a:extLst>
          </p:cNvPr>
          <p:cNvSpPr txBox="1"/>
          <p:nvPr/>
        </p:nvSpPr>
        <p:spPr>
          <a:xfrm>
            <a:off x="4949019" y="137180"/>
            <a:ext cx="2112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/>
              <a:t>Phipp’s</a:t>
            </a:r>
            <a:r>
              <a:rPr lang="sv-SE" sz="2800" b="1" dirty="0"/>
              <a:t> </a:t>
            </a:r>
            <a:r>
              <a:rPr lang="sv-SE" sz="2800" b="1" dirty="0" err="1"/>
              <a:t>chart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9875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lking the tightrope on the beach - tightrope walking bildbanksfoton och bilder">
            <a:extLst>
              <a:ext uri="{FF2B5EF4-FFF2-40B4-BE49-F238E27FC236}">
                <a16:creationId xmlns:a16="http://schemas.microsoft.com/office/drawing/2014/main" id="{BB70CF9F-0046-5A46-AB34-68C9663C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72" y="1697280"/>
            <a:ext cx="5905634" cy="3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866C1A7-8401-5A45-A500-6C5DBEB92D4B}"/>
              </a:ext>
            </a:extLst>
          </p:cNvPr>
          <p:cNvSpPr txBox="1"/>
          <p:nvPr/>
        </p:nvSpPr>
        <p:spPr>
          <a:xfrm>
            <a:off x="676834" y="1993810"/>
            <a:ext cx="18871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Tumörbiologi</a:t>
            </a:r>
          </a:p>
          <a:p>
            <a:r>
              <a:rPr lang="sv-SE" sz="2400" dirty="0"/>
              <a:t>Genetiskt risk</a:t>
            </a:r>
          </a:p>
          <a:p>
            <a:r>
              <a:rPr lang="sv-SE" sz="2400" dirty="0"/>
              <a:t>Rökning</a:t>
            </a:r>
          </a:p>
          <a:p>
            <a:r>
              <a:rPr lang="sv-SE" sz="2400" dirty="0"/>
              <a:t>BMI</a:t>
            </a:r>
          </a:p>
          <a:p>
            <a:r>
              <a:rPr lang="sv-SE" sz="2400" dirty="0" err="1"/>
              <a:t>Comorbiditet</a:t>
            </a:r>
            <a:endParaRPr lang="sv-SE" sz="2400" dirty="0"/>
          </a:p>
          <a:p>
            <a:r>
              <a:rPr lang="sv-SE" sz="2400" dirty="0"/>
              <a:t>Anatomi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252DFB-E784-DC40-ABD0-82090EC09C43}"/>
              </a:ext>
            </a:extLst>
          </p:cNvPr>
          <p:cNvSpPr txBox="1"/>
          <p:nvPr/>
        </p:nvSpPr>
        <p:spPr>
          <a:xfrm>
            <a:off x="9150024" y="1993810"/>
            <a:ext cx="21437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400" dirty="0"/>
              <a:t>Cytostatika</a:t>
            </a:r>
          </a:p>
          <a:p>
            <a:pPr algn="r"/>
            <a:r>
              <a:rPr lang="sv-SE" sz="2400" dirty="0"/>
              <a:t>Strålbehandling</a:t>
            </a:r>
          </a:p>
          <a:p>
            <a:pPr algn="r"/>
            <a:r>
              <a:rPr lang="sv-SE" sz="2400" dirty="0" err="1"/>
              <a:t>Oprisker</a:t>
            </a:r>
            <a:endParaRPr lang="sv-SE" sz="2400" dirty="0"/>
          </a:p>
          <a:p>
            <a:pPr algn="r"/>
            <a:r>
              <a:rPr lang="sv-SE" sz="2400" dirty="0"/>
              <a:t>Funktion</a:t>
            </a:r>
          </a:p>
          <a:p>
            <a:pPr algn="r"/>
            <a:endParaRPr lang="sv-SE" sz="2400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091C738-19E9-5A48-8636-ED5B96CA3D12}"/>
              </a:ext>
            </a:extLst>
          </p:cNvPr>
          <p:cNvSpPr txBox="1"/>
          <p:nvPr/>
        </p:nvSpPr>
        <p:spPr>
          <a:xfrm>
            <a:off x="3141917" y="1901951"/>
            <a:ext cx="5426011" cy="175432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rgbClr val="C00000"/>
                </a:solidFill>
              </a:rPr>
              <a:t>Patientens önskan </a:t>
            </a:r>
          </a:p>
          <a:p>
            <a:pPr algn="ctr"/>
            <a:r>
              <a:rPr lang="sv-SE" sz="5400" b="1" dirty="0">
                <a:solidFill>
                  <a:srgbClr val="C00000"/>
                </a:solidFill>
              </a:rPr>
              <a:t>och förväntningar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77869DC-B1B1-5948-9FDA-96BF4373EFB1}"/>
              </a:ext>
            </a:extLst>
          </p:cNvPr>
          <p:cNvSpPr txBox="1"/>
          <p:nvPr/>
        </p:nvSpPr>
        <p:spPr>
          <a:xfrm>
            <a:off x="4737487" y="4998671"/>
            <a:ext cx="271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Kirurgisk kompetens</a:t>
            </a:r>
          </a:p>
          <a:p>
            <a:r>
              <a:rPr lang="sv-SE" sz="2400" dirty="0"/>
              <a:t>MDK beslut</a:t>
            </a:r>
          </a:p>
          <a:p>
            <a:endParaRPr lang="sv-SE" sz="2400" b="1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9406BCE-860D-364A-9F12-4B55FDD9E76A}"/>
              </a:ext>
            </a:extLst>
          </p:cNvPr>
          <p:cNvSpPr txBox="1"/>
          <p:nvPr/>
        </p:nvSpPr>
        <p:spPr>
          <a:xfrm>
            <a:off x="789248" y="502650"/>
            <a:ext cx="10602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När? </a:t>
            </a:r>
          </a:p>
        </p:txBody>
      </p:sp>
    </p:spTree>
    <p:extLst>
      <p:ext uri="{BB962C8B-B14F-4D97-AF65-F5344CB8AC3E}">
        <p14:creationId xmlns:p14="http://schemas.microsoft.com/office/powerpoint/2010/main" val="8497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058FC-5FA9-D745-BD95-E771748F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667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Hur?</a:t>
            </a:r>
          </a:p>
        </p:txBody>
      </p:sp>
      <p:pic>
        <p:nvPicPr>
          <p:cNvPr id="3" name="Picture 4" descr="Female breast doodle icon Royalty Free Vector Image">
            <a:extLst>
              <a:ext uri="{FF2B5EF4-FFF2-40B4-BE49-F238E27FC236}">
                <a16:creationId xmlns:a16="http://schemas.microsoft.com/office/drawing/2014/main" id="{BD60E4ED-52CF-64C2-04E2-675AF5EFB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 bwMode="auto">
          <a:xfrm>
            <a:off x="3864653" y="1563330"/>
            <a:ext cx="4462694" cy="44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6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15965</TotalTime>
  <Words>674</Words>
  <Application>Microsoft Office PowerPoint</Application>
  <PresentationFormat>Bredbild</PresentationFormat>
  <Paragraphs>304</Paragraphs>
  <Slides>38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Office-tema</vt:lpstr>
      <vt:lpstr>PowerPoint-presentation</vt:lpstr>
      <vt:lpstr>PowerPoint-presentation</vt:lpstr>
      <vt:lpstr>Vad är Onkoplastikkirurgi?</vt:lpstr>
      <vt:lpstr>PowerPoint-presentation</vt:lpstr>
      <vt:lpstr>Varför? </vt:lpstr>
      <vt:lpstr>PowerPoint-presentation</vt:lpstr>
      <vt:lpstr>PowerPoint-presentation</vt:lpstr>
      <vt:lpstr>PowerPoint-presentation</vt:lpstr>
      <vt:lpstr>Hur?</vt:lpstr>
      <vt:lpstr>Tekniker</vt:lpstr>
      <vt:lpstr>PowerPoint-presentation</vt:lpstr>
      <vt:lpstr>PowerPoint-presentation</vt:lpstr>
      <vt:lpstr>PowerPoint-presentation</vt:lpstr>
      <vt:lpstr>Volym displacement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Frågor?</vt:lpstr>
      <vt:lpstr>PowerPoint-presentation</vt:lpstr>
      <vt:lpstr>Mastektomi + direktrekonstruktion   (total volym replacement med implantat)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Frågor?</vt:lpstr>
      <vt:lpstr> Onkoplastikkirurgi: Information till patienten </vt:lpstr>
      <vt:lpstr>Postoperativa komplikationer</vt:lpstr>
      <vt:lpstr>Take home messages </vt:lpstr>
      <vt:lpstr>Tack för uppmärksamheten     kian.chin@vgregion.se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Ulrika Wibeck</cp:lastModifiedBy>
  <cp:revision>172</cp:revision>
  <dcterms:created xsi:type="dcterms:W3CDTF">2020-10-23T13:11:22Z</dcterms:created>
  <dcterms:modified xsi:type="dcterms:W3CDTF">2022-11-09T11:22:04Z</dcterms:modified>
</cp:coreProperties>
</file>