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56"/>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Lst>
  <p:sldSz cx="9144000" cy="6858000" type="screen4x3"/>
  <p:notesSz cx="6858000" cy="9144000"/>
  <p:embeddedFontLst>
    <p:embeddedFont>
      <p:font typeface="Garamond" panose="02020404030301010803" pitchFamily="18" charset="0"/>
      <p:regular r:id="rId57"/>
      <p:bold r:id="rId58"/>
      <p:italic r:id="rId59"/>
      <p:boldItalic r:id="rId60"/>
    </p:embeddedFont>
    <p:embeddedFont>
      <p:font typeface="Calibri" panose="020F0502020204030204" pitchFamily="34" charset="0"/>
      <p:regular r:id="rId61"/>
      <p:bold r:id="rId62"/>
      <p:italic r:id="rId63"/>
      <p:boldItalic r:id="rId64"/>
    </p:embeddedFont>
    <p:embeddedFont>
      <p:font typeface="Verdana" panose="020B0604030504040204" pitchFamily="34" charset="0"/>
      <p:regular r:id="rId65"/>
      <p:bold r:id="rId66"/>
      <p:italic r:id="rId67"/>
      <p:boldItalic r:id="rId68"/>
    </p:embeddedFont>
    <p:embeddedFont>
      <p:font typeface="MS PGothic" panose="020B0600070205080204" pitchFamily="34" charset="-128"/>
      <p:regular r:id="rId6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5" d="100"/>
          <a:sy n="65" d="100"/>
        </p:scale>
        <p:origin x="1320"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font" Target="fonts/font7.fntdata"/><Relationship Id="rId68" Type="http://schemas.openxmlformats.org/officeDocument/2006/relationships/font" Target="fonts/font12.fntdata"/><Relationship Id="rId7" Type="http://schemas.openxmlformats.org/officeDocument/2006/relationships/slide" Target="slides/slide5.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font" Target="fonts/font2.fntdata"/><Relationship Id="rId66" Type="http://schemas.openxmlformats.org/officeDocument/2006/relationships/font" Target="fonts/font10.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1.fntdata"/><Relationship Id="rId61" Type="http://schemas.openxmlformats.org/officeDocument/2006/relationships/font" Target="fonts/font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4.fntdata"/><Relationship Id="rId65" Type="http://schemas.openxmlformats.org/officeDocument/2006/relationships/font" Target="fonts/font9.fntdata"/><Relationship Id="rId7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64" Type="http://schemas.openxmlformats.org/officeDocument/2006/relationships/font" Target="fonts/font8.fntdata"/><Relationship Id="rId69" Type="http://schemas.openxmlformats.org/officeDocument/2006/relationships/font" Target="fonts/font13.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3.fntdata"/><Relationship Id="rId67" Type="http://schemas.openxmlformats.org/officeDocument/2006/relationships/font" Target="fonts/font11.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6.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 name="Google Shape;109;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6" name="Google Shape;196;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2" name="Google Shape;202;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4" name="Google Shape;214;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33" name="Google Shape;233;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39687" marR="0" lvl="0" indent="-1587" algn="l" rtl="0">
              <a:spcBef>
                <a:spcPts val="0"/>
              </a:spcBef>
              <a:spcAft>
                <a:spcPts val="0"/>
              </a:spcAft>
              <a:buClr>
                <a:srgbClr val="000000"/>
              </a:buClr>
              <a:buFont typeface="Arial"/>
              <a:buNone/>
            </a:pPr>
            <a:r>
              <a:rPr lang="en-US" sz="1800" b="0" i="0" u="none" strike="noStrike" cap="none">
                <a:solidFill>
                  <a:srgbClr val="000000"/>
                </a:solidFill>
                <a:latin typeface="Arial"/>
                <a:ea typeface="Arial"/>
                <a:cs typeface="Arial"/>
                <a:sym typeface="Arial"/>
              </a:rPr>
              <a:t>Diskussion kring metaplasi i distala esofagus.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51" name="Google Shape;251;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39687" marR="0" lvl="0" indent="-1587" algn="l" rtl="0">
              <a:spcBef>
                <a:spcPts val="0"/>
              </a:spcBef>
              <a:spcAft>
                <a:spcPts val="0"/>
              </a:spcAft>
              <a:buClr>
                <a:srgbClr val="000000"/>
              </a:buClr>
              <a:buFont typeface="Arial"/>
              <a:buNone/>
            </a:pPr>
            <a:r>
              <a:rPr lang="en-US" sz="1800" b="0" i="0" u="none" strike="noStrike" cap="none">
                <a:solidFill>
                  <a:srgbClr val="000000"/>
                </a:solidFill>
                <a:latin typeface="Arial"/>
                <a:ea typeface="Arial"/>
                <a:cs typeface="Arial"/>
                <a:sym typeface="Arial"/>
              </a:rPr>
              <a:t>Förlara Prag-klassifikationen.</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69" name="Google Shape;269;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39687" marR="0" lvl="0" indent="-1587" algn="l" rtl="0">
              <a:spcBef>
                <a:spcPts val="0"/>
              </a:spcBef>
              <a:spcAft>
                <a:spcPts val="0"/>
              </a:spcAft>
              <a:buClr>
                <a:srgbClr val="000000"/>
              </a:buClr>
              <a:buFont typeface="Arial"/>
              <a:buNone/>
            </a:pPr>
            <a:r>
              <a:rPr lang="en-US" sz="1800" b="0" i="0" u="none" strike="noStrike" cap="none">
                <a:solidFill>
                  <a:srgbClr val="000000"/>
                </a:solidFill>
                <a:latin typeface="Arial"/>
                <a:ea typeface="Arial"/>
                <a:cs typeface="Arial"/>
                <a:sym typeface="Arial"/>
              </a:rPr>
              <a:t>Diskutera för och nackdelar med surveillance. Behandlingsalternativ. Endoskopisk resektion är förstahands terapi vid synliga lesioner. Kvarvarande slemhinna ska abladeras i en andra seans. Annars finns det upp mot 30 % risk för recidiv av HGD eller cancer.</a:t>
            </a:r>
            <a:endParaRPr/>
          </a:p>
          <a:p>
            <a:pPr marL="0" marR="0" lvl="0" indent="0" algn="l" rtl="0">
              <a:spcBef>
                <a:spcPts val="0"/>
              </a:spcBef>
              <a:spcAft>
                <a:spcPts val="0"/>
              </a:spcAft>
              <a:buNone/>
            </a:pPr>
            <a:endParaRPr sz="18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87" name="Google Shape;287;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39687" marR="0" lvl="0" indent="-1587" algn="l" rtl="0">
              <a:spcBef>
                <a:spcPts val="0"/>
              </a:spcBef>
              <a:spcAft>
                <a:spcPts val="0"/>
              </a:spcAft>
              <a:buClr>
                <a:srgbClr val="000000"/>
              </a:buClr>
              <a:buFont typeface="Calibri"/>
              <a:buNone/>
            </a:pPr>
            <a:r>
              <a:rPr lang="en-US" sz="1800" b="0" i="0" u="none" strike="noStrike" cap="none">
                <a:solidFill>
                  <a:srgbClr val="000000"/>
                </a:solidFill>
                <a:latin typeface="Calibri"/>
                <a:ea typeface="Calibri"/>
                <a:cs typeface="Calibri"/>
                <a:sym typeface="Calibri"/>
              </a:rPr>
              <a:t>Patofysiologin kring GERD (Gatroesofageal refluxdisease) är multifaktoriell. Den viktigaste orsaken är TLESR (Transient Lower Esophageal Sphincter Relaxations), men även dysfunktion av LES (lower esophageal sphinkter), hiatushernia, ökat intraabdominellt tryck, försämrad ventrikeltömning, och esofageal dysfuntion spelar in.</a:t>
            </a:r>
            <a:endParaRPr/>
          </a:p>
          <a:p>
            <a:pPr marL="39687" marR="0" lvl="0" indent="-1587" algn="l" rtl="0">
              <a:spcBef>
                <a:spcPts val="400"/>
              </a:spcBef>
              <a:spcAft>
                <a:spcPts val="0"/>
              </a:spcAft>
              <a:buClr>
                <a:srgbClr val="000000"/>
              </a:buClr>
              <a:buFont typeface="Calibri"/>
              <a:buNone/>
            </a:pPr>
            <a:r>
              <a:rPr lang="en-US" sz="1800" b="0" i="0" u="none" strike="noStrike" cap="none">
                <a:solidFill>
                  <a:srgbClr val="000000"/>
                </a:solidFill>
                <a:latin typeface="Calibri"/>
                <a:ea typeface="Calibri"/>
                <a:cs typeface="Calibri"/>
                <a:sym typeface="Calibri"/>
              </a:rPr>
              <a:t>De vanligaste symtom på GERD är halsbränna och sura uppstötningar, men även dysfagi, blödning, och luftvägssymtom kan förkomma.</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9" name="Google Shape;299;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1" name="Google Shape;311;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3" name="Google Shape;323;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1" name="Google Shape;121;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3" name="Google Shape;333;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5" name="Google Shape;345;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1" name="Google Shape;351;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364" name="Google Shape;364;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39687" marR="0" lvl="0" indent="-1587" algn="l" rtl="0">
              <a:spcBef>
                <a:spcPts val="0"/>
              </a:spcBef>
              <a:spcAft>
                <a:spcPts val="0"/>
              </a:spcAft>
              <a:buClr>
                <a:srgbClr val="000000"/>
              </a:buClr>
              <a:buFont typeface="Calibri"/>
              <a:buNone/>
            </a:pPr>
            <a:r>
              <a:rPr lang="en-US" sz="1800" b="0" i="0" u="none" strike="noStrike" cap="none">
                <a:solidFill>
                  <a:srgbClr val="000000"/>
                </a:solidFill>
                <a:latin typeface="Calibri"/>
                <a:ea typeface="Calibri"/>
                <a:cs typeface="Calibri"/>
                <a:sym typeface="Calibri"/>
              </a:rPr>
              <a:t>Patofysiologin kring GERD (Gatroesofageal refluxdisease) är multifaktoriell. Den viktigaste orsaken är TLESR (Transient Lower Esophageal Sphincter Relaxations), men även dysfunktion av LES (lower esophageal sphinkter), hiatushernia, ökat intraabdominellt tryck, försämrad ventrikeltömning, och esofageal dysfuntion spelar in.</a:t>
            </a:r>
            <a:endParaRPr/>
          </a:p>
          <a:p>
            <a:pPr marL="39687" marR="0" lvl="0" indent="-1587" algn="l" rtl="0">
              <a:spcBef>
                <a:spcPts val="400"/>
              </a:spcBef>
              <a:spcAft>
                <a:spcPts val="0"/>
              </a:spcAft>
              <a:buClr>
                <a:srgbClr val="000000"/>
              </a:buClr>
              <a:buFont typeface="Calibri"/>
              <a:buNone/>
            </a:pPr>
            <a:r>
              <a:rPr lang="en-US" sz="1800" b="0" i="0" u="none" strike="noStrike" cap="none">
                <a:solidFill>
                  <a:srgbClr val="000000"/>
                </a:solidFill>
                <a:latin typeface="Calibri"/>
                <a:ea typeface="Calibri"/>
                <a:cs typeface="Calibri"/>
                <a:sym typeface="Calibri"/>
              </a:rPr>
              <a:t>De vanligaste symtom på GERD är halsbränna och sura uppstötningar, men även dysfagi, blödning, och luftvägssymtom kan förkomma.</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377" name="Google Shape;377;p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39687" marR="0" lvl="0" indent="-1587" algn="l" rtl="0">
              <a:spcBef>
                <a:spcPts val="0"/>
              </a:spcBef>
              <a:spcAft>
                <a:spcPts val="0"/>
              </a:spcAft>
              <a:buClr>
                <a:srgbClr val="000000"/>
              </a:buClr>
              <a:buFont typeface="Calibri"/>
              <a:buNone/>
            </a:pPr>
            <a:r>
              <a:rPr lang="en-US" sz="1800" b="0" i="0" u="none" strike="noStrike" cap="none">
                <a:solidFill>
                  <a:srgbClr val="000000"/>
                </a:solidFill>
                <a:latin typeface="Calibri"/>
                <a:ea typeface="Calibri"/>
                <a:cs typeface="Calibri"/>
                <a:sym typeface="Calibri"/>
              </a:rPr>
              <a:t>Patofysiologin kring GERD (Gatroesofageal refluxdisease) är multifaktoriell. Den viktigaste orsaken är TLESR (Transient Lower Esophageal Sphincter Relaxations), men även dysfunktion av LES (lower esophageal sphinkter), hiatushernia, ökat intraabdominellt tryck, försämrad ventrikeltömning, och esofageal dysfuntion spelar in.</a:t>
            </a:r>
            <a:endParaRPr/>
          </a:p>
          <a:p>
            <a:pPr marL="39687" marR="0" lvl="0" indent="-1587" algn="l" rtl="0">
              <a:spcBef>
                <a:spcPts val="400"/>
              </a:spcBef>
              <a:spcAft>
                <a:spcPts val="0"/>
              </a:spcAft>
              <a:buClr>
                <a:srgbClr val="000000"/>
              </a:buClr>
              <a:buFont typeface="Calibri"/>
              <a:buNone/>
            </a:pPr>
            <a:r>
              <a:rPr lang="en-US" sz="1800" b="0" i="0" u="none" strike="noStrike" cap="none">
                <a:solidFill>
                  <a:srgbClr val="000000"/>
                </a:solidFill>
                <a:latin typeface="Calibri"/>
                <a:ea typeface="Calibri"/>
                <a:cs typeface="Calibri"/>
                <a:sym typeface="Calibri"/>
              </a:rPr>
              <a:t>De vanligaste symtom på GERD är halsbränna och sura uppstötningar, men även dysfagi, blödning, och luftvägssymtom kan förkomma.</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390" name="Google Shape;390;p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39687" marR="0" lvl="0" indent="-1587" algn="l" rtl="0">
              <a:spcBef>
                <a:spcPts val="0"/>
              </a:spcBef>
              <a:spcAft>
                <a:spcPts val="0"/>
              </a:spcAft>
              <a:buClr>
                <a:srgbClr val="000000"/>
              </a:buClr>
              <a:buFont typeface="Calibri"/>
              <a:buNone/>
            </a:pPr>
            <a:r>
              <a:rPr lang="en-US" sz="1800" b="0" i="0" u="none" strike="noStrike" cap="none">
                <a:solidFill>
                  <a:srgbClr val="000000"/>
                </a:solidFill>
                <a:latin typeface="Calibri"/>
                <a:ea typeface="Calibri"/>
                <a:cs typeface="Calibri"/>
                <a:sym typeface="Calibri"/>
              </a:rPr>
              <a:t>Patofysiologin kring GERD (Gatroesofageal refluxdisease) är multifaktoriell. Den viktigaste orsaken är TLESR (Transient Lower Esophageal Sphincter Relaxations), men även dysfunktion av LES (lower esophageal sphinkter), hiatushernia, ökat intraabdominellt tryck, försämrad ventrikeltömning, och esofageal dysfuntion spelar in.</a:t>
            </a:r>
            <a:endParaRPr/>
          </a:p>
          <a:p>
            <a:pPr marL="39687" marR="0" lvl="0" indent="-1587" algn="l" rtl="0">
              <a:spcBef>
                <a:spcPts val="400"/>
              </a:spcBef>
              <a:spcAft>
                <a:spcPts val="0"/>
              </a:spcAft>
              <a:buClr>
                <a:srgbClr val="000000"/>
              </a:buClr>
              <a:buFont typeface="Calibri"/>
              <a:buNone/>
            </a:pPr>
            <a:r>
              <a:rPr lang="en-US" sz="1800" b="0" i="0" u="none" strike="noStrike" cap="none">
                <a:solidFill>
                  <a:srgbClr val="000000"/>
                </a:solidFill>
                <a:latin typeface="Calibri"/>
                <a:ea typeface="Calibri"/>
                <a:cs typeface="Calibri"/>
                <a:sym typeface="Calibri"/>
              </a:rPr>
              <a:t>De vanligaste symtom på GERD är halsbränna och sura uppstötningar, men även dysfagi, blödning, och luftvägssymtom kan förkomma.</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03" name="Google Shape;403;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p>
        </p:txBody>
      </p:sp>
      <p:sp>
        <p:nvSpPr>
          <p:cNvPr id="404" name="Google Shape;404;p45:notes"/>
          <p:cNvSpPr txBox="1"/>
          <p:nvPr/>
        </p:nvSpPr>
        <p:spPr>
          <a:xfrm>
            <a:off x="3884612" y="8685212"/>
            <a:ext cx="29718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Times New Roman"/>
              <a:buNone/>
            </a:pPr>
            <a:fld id="{00000000-1234-1234-1234-123412341234}" type="slidenum">
              <a:rPr lang="en-US" sz="2400" b="0" i="0" u="none">
                <a:solidFill>
                  <a:srgbClr val="000000"/>
                </a:solidFill>
                <a:latin typeface="Times New Roman"/>
                <a:ea typeface="Times New Roman"/>
                <a:cs typeface="Times New Roman"/>
                <a:sym typeface="Times New Roman"/>
              </a:rPr>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6" name="Google Shape;416;p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p>
        </p:txBody>
      </p:sp>
      <p:sp>
        <p:nvSpPr>
          <p:cNvPr id="417" name="Google Shape;417;p47:notes"/>
          <p:cNvSpPr txBox="1"/>
          <p:nvPr/>
        </p:nvSpPr>
        <p:spPr>
          <a:xfrm>
            <a:off x="3884612" y="8685212"/>
            <a:ext cx="29718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Times New Roman"/>
              <a:buNone/>
            </a:pPr>
            <a:fld id="{00000000-1234-1234-1234-123412341234}" type="slidenum">
              <a:rPr lang="en-US" sz="2400" b="0" i="0" u="none">
                <a:solidFill>
                  <a:srgbClr val="000000"/>
                </a:solidFill>
                <a:latin typeface="Times New Roman"/>
                <a:ea typeface="Times New Roman"/>
                <a:cs typeface="Times New Roman"/>
                <a:sym typeface="Times New Roman"/>
              </a:rPr>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31" name="Google Shape;431;p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p>
        </p:txBody>
      </p:sp>
      <p:sp>
        <p:nvSpPr>
          <p:cNvPr id="432" name="Google Shape;432;p49:notes"/>
          <p:cNvSpPr txBox="1"/>
          <p:nvPr/>
        </p:nvSpPr>
        <p:spPr>
          <a:xfrm>
            <a:off x="3884612" y="8685212"/>
            <a:ext cx="29718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Times New Roman"/>
              <a:buNone/>
            </a:pPr>
            <a:fld id="{00000000-1234-1234-1234-123412341234}" type="slidenum">
              <a:rPr lang="en-US" sz="2400" b="0" i="0" u="none">
                <a:solidFill>
                  <a:srgbClr val="000000"/>
                </a:solidFill>
                <a:latin typeface="Times New Roman"/>
                <a:ea typeface="Times New Roman"/>
                <a:cs typeface="Times New Roman"/>
                <a:sym typeface="Times New Roman"/>
              </a:rPr>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47" name="Google Shape;447;p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p>
        </p:txBody>
      </p:sp>
      <p:sp>
        <p:nvSpPr>
          <p:cNvPr id="448" name="Google Shape;448;p51:notes"/>
          <p:cNvSpPr txBox="1"/>
          <p:nvPr/>
        </p:nvSpPr>
        <p:spPr>
          <a:xfrm>
            <a:off x="3884612" y="8685212"/>
            <a:ext cx="29718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Times New Roman"/>
              <a:buNone/>
            </a:pPr>
            <a:fld id="{00000000-1234-1234-1234-123412341234}" type="slidenum">
              <a:rPr lang="en-US" sz="2400" b="0" i="0" u="none">
                <a:solidFill>
                  <a:srgbClr val="000000"/>
                </a:solidFill>
                <a:latin typeface="Times New Roman"/>
                <a:ea typeface="Times New Roman"/>
                <a:cs typeface="Times New Roman"/>
                <a:sym typeface="Times New Roman"/>
              </a:rPr>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9" name="Google Shape;129;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6" name="Google Shape;456;p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p>
        </p:txBody>
      </p:sp>
      <p:sp>
        <p:nvSpPr>
          <p:cNvPr id="457" name="Google Shape;457;p53:notes"/>
          <p:cNvSpPr txBox="1"/>
          <p:nvPr/>
        </p:nvSpPr>
        <p:spPr>
          <a:xfrm>
            <a:off x="3884612" y="8685212"/>
            <a:ext cx="29718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Times New Roman"/>
              <a:buNone/>
            </a:pPr>
            <a:fld id="{00000000-1234-1234-1234-123412341234}" type="slidenum">
              <a:rPr lang="en-US" sz="2400" b="0" i="0" u="none">
                <a:solidFill>
                  <a:srgbClr val="000000"/>
                </a:solidFill>
                <a:latin typeface="Times New Roman"/>
                <a:ea typeface="Times New Roman"/>
                <a:cs typeface="Times New Roman"/>
                <a:sym typeface="Times New Roman"/>
              </a:rPr>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65" name="Google Shape;465;p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p>
        </p:txBody>
      </p:sp>
      <p:sp>
        <p:nvSpPr>
          <p:cNvPr id="466" name="Google Shape;466;p55:notes"/>
          <p:cNvSpPr txBox="1"/>
          <p:nvPr/>
        </p:nvSpPr>
        <p:spPr>
          <a:xfrm>
            <a:off x="3884612" y="8685212"/>
            <a:ext cx="29718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Times New Roman"/>
              <a:buNone/>
            </a:pPr>
            <a:fld id="{00000000-1234-1234-1234-123412341234}" type="slidenum">
              <a:rPr lang="en-US" sz="2400" b="0" i="0" u="none">
                <a:solidFill>
                  <a:srgbClr val="000000"/>
                </a:solidFill>
                <a:latin typeface="Times New Roman"/>
                <a:ea typeface="Times New Roman"/>
                <a:cs typeface="Times New Roman"/>
                <a:sym typeface="Times New Roman"/>
              </a:rPr>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1" name="Google Shape;471;p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76" name="Google Shape;476;p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p>
        </p:txBody>
      </p:sp>
      <p:sp>
        <p:nvSpPr>
          <p:cNvPr id="477" name="Google Shape;477;p58:notes"/>
          <p:cNvSpPr txBox="1"/>
          <p:nvPr/>
        </p:nvSpPr>
        <p:spPr>
          <a:xfrm>
            <a:off x="3884612" y="8685212"/>
            <a:ext cx="29718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Times New Roman"/>
              <a:buNone/>
            </a:pPr>
            <a:fld id="{00000000-1234-1234-1234-123412341234}" type="slidenum">
              <a:rPr lang="en-US" sz="2400" b="0" i="0" u="none">
                <a:solidFill>
                  <a:srgbClr val="000000"/>
                </a:solidFill>
                <a:latin typeface="Times New Roman"/>
                <a:ea typeface="Times New Roman"/>
                <a:cs typeface="Times New Roman"/>
                <a:sym typeface="Times New Roman"/>
              </a:rPr>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82" name="Google Shape;482;p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p>
        </p:txBody>
      </p:sp>
      <p:sp>
        <p:nvSpPr>
          <p:cNvPr id="483" name="Google Shape;483;p60:notes"/>
          <p:cNvSpPr txBox="1"/>
          <p:nvPr/>
        </p:nvSpPr>
        <p:spPr>
          <a:xfrm>
            <a:off x="3884612" y="8685212"/>
            <a:ext cx="29718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Times New Roman"/>
              <a:buNone/>
            </a:pPr>
            <a:fld id="{00000000-1234-1234-1234-123412341234}" type="slidenum">
              <a:rPr lang="en-US" sz="2400" b="0" i="0" u="none">
                <a:solidFill>
                  <a:srgbClr val="000000"/>
                </a:solidFill>
                <a:latin typeface="Times New Roman"/>
                <a:ea typeface="Times New Roman"/>
                <a:cs typeface="Times New Roman"/>
                <a:sym typeface="Times New Roman"/>
              </a:rPr>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88" name="Google Shape;488;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p>
        </p:txBody>
      </p:sp>
      <p:sp>
        <p:nvSpPr>
          <p:cNvPr id="489" name="Google Shape;489;p62:notes"/>
          <p:cNvSpPr txBox="1"/>
          <p:nvPr/>
        </p:nvSpPr>
        <p:spPr>
          <a:xfrm>
            <a:off x="3884612" y="8685212"/>
            <a:ext cx="29718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Times New Roman"/>
              <a:buNone/>
            </a:pPr>
            <a:fld id="{00000000-1234-1234-1234-123412341234}" type="slidenum">
              <a:rPr lang="en-US" sz="2400" b="0" i="0" u="none">
                <a:solidFill>
                  <a:srgbClr val="000000"/>
                </a:solidFill>
                <a:latin typeface="Times New Roman"/>
                <a:ea typeface="Times New Roman"/>
                <a:cs typeface="Times New Roman"/>
                <a:sym typeface="Times New Roman"/>
              </a:rPr>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94" name="Google Shape;494;p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39687" marR="0" lvl="0" indent="-1587" algn="l" rtl="0">
              <a:spcBef>
                <a:spcPts val="0"/>
              </a:spcBef>
              <a:spcAft>
                <a:spcPts val="0"/>
              </a:spcAft>
              <a:buClr>
                <a:srgbClr val="000000"/>
              </a:buClr>
              <a:buFont typeface="Arial"/>
              <a:buNone/>
            </a:pPr>
            <a:r>
              <a:rPr lang="en-US" sz="1800" b="0" i="0" u="none" strike="noStrike" cap="none">
                <a:solidFill>
                  <a:srgbClr val="000000"/>
                </a:solidFill>
                <a:latin typeface="Arial"/>
                <a:ea typeface="Arial"/>
                <a:cs typeface="Arial"/>
                <a:sym typeface="Arial"/>
              </a:rPr>
              <a:t>Behandling av LGD kan övervägas hos riskpatienter. OBS! Eftergranskning av lGD viktigt! Berätta om SURF studien (Phoa et al JAMA 2014)</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p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99" name="Google Shape;499;p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39687" marR="0" lvl="0" indent="-1587" algn="l" rtl="0">
              <a:spcBef>
                <a:spcPts val="0"/>
              </a:spcBef>
              <a:spcAft>
                <a:spcPts val="0"/>
              </a:spcAft>
              <a:buClr>
                <a:srgbClr val="000000"/>
              </a:buClr>
              <a:buFont typeface="Arial"/>
              <a:buNone/>
            </a:pPr>
            <a:r>
              <a:rPr lang="en-US" sz="1800" b="0" i="0" u="none" strike="noStrike" cap="none">
                <a:solidFill>
                  <a:srgbClr val="000000"/>
                </a:solidFill>
                <a:latin typeface="Arial"/>
                <a:ea typeface="Arial"/>
                <a:cs typeface="Arial"/>
                <a:sym typeface="Arial"/>
              </a:rPr>
              <a:t>RFA har I nuläget visat sig vara den säkraste och effektivaste ablationsmetoden.</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504" name="Google Shape;504;p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39687" marR="0" lvl="0" indent="-1587" algn="l" rtl="0">
              <a:spcBef>
                <a:spcPts val="0"/>
              </a:spcBef>
              <a:spcAft>
                <a:spcPts val="0"/>
              </a:spcAft>
              <a:buClr>
                <a:srgbClr val="000000"/>
              </a:buClr>
              <a:buFont typeface="Arial"/>
              <a:buNone/>
            </a:pPr>
            <a:r>
              <a:rPr lang="en-US" sz="1800" b="0" i="0" u="none" strike="noStrike" cap="none">
                <a:solidFill>
                  <a:srgbClr val="000000"/>
                </a:solidFill>
                <a:latin typeface="Arial"/>
                <a:ea typeface="Arial"/>
                <a:cs typeface="Arial"/>
                <a:sym typeface="Arial"/>
              </a:rPr>
              <a:t>Bilden visar en synlig lesion Paris IIa enligt Paris klassifikationen. PAD visade HGD.</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18" name="Google Shape;518;p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Font typeface="Arial"/>
              <a:buNone/>
            </a:pPr>
            <a:r>
              <a:rPr lang="en-US" sz="1800" b="0" i="0" u="none" strike="noStrike" cap="none"/>
              <a:t>Föregående bild i närbild. Lesionen syns kl 3-5 precis ovan epitelövergången.</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135" name="Google Shape;135;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39687" marR="0" lvl="0" indent="-1587" algn="l" rtl="0">
              <a:spcBef>
                <a:spcPts val="0"/>
              </a:spcBef>
              <a:spcAft>
                <a:spcPts val="0"/>
              </a:spcAft>
              <a:buClr>
                <a:srgbClr val="000000"/>
              </a:buClr>
              <a:buFont typeface="Calibri"/>
              <a:buNone/>
            </a:pPr>
            <a:r>
              <a:rPr lang="en-US" sz="1800" b="0" i="0" u="none" strike="noStrike" cap="none">
                <a:solidFill>
                  <a:srgbClr val="000000"/>
                </a:solidFill>
                <a:latin typeface="Calibri"/>
                <a:ea typeface="Calibri"/>
                <a:cs typeface="Calibri"/>
                <a:sym typeface="Calibri"/>
              </a:rPr>
              <a:t>Patofysiologin kring GERD (Gatroesofageal refluxdisease) är multifaktoriell. Den viktigaste orsaken är TLESR (Transient Lower Esophageal Sphincter Relaxations), men även dysfunktion av LES (lower esophageal sphinkter), hiatushernia, ökat intraabdominellt tryck, försämrad ventrikeltömning, och esofageal dysfuntion spelar in.</a:t>
            </a:r>
            <a:endParaRPr/>
          </a:p>
          <a:p>
            <a:pPr marL="39687" marR="0" lvl="0" indent="-1587" algn="l" rtl="0">
              <a:spcBef>
                <a:spcPts val="400"/>
              </a:spcBef>
              <a:spcAft>
                <a:spcPts val="0"/>
              </a:spcAft>
              <a:buClr>
                <a:srgbClr val="000000"/>
              </a:buClr>
              <a:buFont typeface="Calibri"/>
              <a:buNone/>
            </a:pPr>
            <a:r>
              <a:rPr lang="en-US" sz="1800" b="0" i="0" u="none" strike="noStrike" cap="none">
                <a:solidFill>
                  <a:srgbClr val="000000"/>
                </a:solidFill>
                <a:latin typeface="Calibri"/>
                <a:ea typeface="Calibri"/>
                <a:cs typeface="Calibri"/>
                <a:sym typeface="Calibri"/>
              </a:rPr>
              <a:t>De vanligaste symtom på GERD är halsbränna och sura uppstötningar, men även dysfagi, blödning, och luftvägssymtom kan förkomma.</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31" name="Google Shape;531;p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Font typeface="Arial"/>
              <a:buNone/>
            </a:pPr>
            <a:r>
              <a:rPr lang="en-US" sz="1800" b="0" i="0" u="none" strike="noStrike" cap="none"/>
              <a:t>Föregående bilder i NBI (Narrow Band Imaging). Förändringen ses nu tydligt.</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p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543" name="Google Shape;543;p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39687" marR="0" lvl="0" indent="-1587" algn="l" rtl="0">
              <a:spcBef>
                <a:spcPts val="0"/>
              </a:spcBef>
              <a:spcAft>
                <a:spcPts val="0"/>
              </a:spcAft>
              <a:buClr>
                <a:srgbClr val="000000"/>
              </a:buClr>
              <a:buFont typeface="Arial"/>
              <a:buNone/>
            </a:pPr>
            <a:r>
              <a:rPr lang="en-US" sz="1800" b="0" i="0" u="none" strike="noStrike" cap="none">
                <a:solidFill>
                  <a:srgbClr val="000000"/>
                </a:solidFill>
                <a:latin typeface="Arial"/>
                <a:ea typeface="Arial"/>
                <a:cs typeface="Arial"/>
                <a:sym typeface="Arial"/>
              </a:rPr>
              <a:t>Endoskopisk resektion är förstahands terapi. Kvarvarande slemhinna ska abladeras I en andra seans. Annars finns det upp mot 30 % risk för recidiv av HGD eller cancer.</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6" name="Google Shape;556;p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561" name="Google Shape;561;p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39687" marR="0" lvl="0" indent="-1587" algn="l" rtl="0">
              <a:spcBef>
                <a:spcPts val="0"/>
              </a:spcBef>
              <a:spcAft>
                <a:spcPts val="0"/>
              </a:spcAft>
              <a:buClr>
                <a:srgbClr val="000000"/>
              </a:buClr>
              <a:buFont typeface="Arial"/>
              <a:buNone/>
            </a:pPr>
            <a:r>
              <a:rPr lang="en-US" sz="1800" b="0" i="0" u="none" strike="noStrike" cap="none">
                <a:solidFill>
                  <a:srgbClr val="000000"/>
                </a:solidFill>
                <a:latin typeface="Arial"/>
                <a:ea typeface="Arial"/>
                <a:cs typeface="Arial"/>
                <a:sym typeface="Arial"/>
              </a:rPr>
              <a:t>Paris klassifikationen. Paris IIc-III bör ej avlägsnas endoskopiskt.</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66" name="Google Shape;566;p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p>
        </p:txBody>
      </p:sp>
      <p:sp>
        <p:nvSpPr>
          <p:cNvPr id="567" name="Google Shape;567;p80:notes"/>
          <p:cNvSpPr txBox="1"/>
          <p:nvPr/>
        </p:nvSpPr>
        <p:spPr>
          <a:xfrm>
            <a:off x="3884612" y="8685212"/>
            <a:ext cx="29718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Times New Roman"/>
              <a:buNone/>
            </a:pPr>
            <a:fld id="{00000000-1234-1234-1234-123412341234}" type="slidenum">
              <a:rPr lang="en-US" sz="2400" b="0" i="0" u="none">
                <a:solidFill>
                  <a:srgbClr val="000000"/>
                </a:solidFill>
                <a:latin typeface="Times New Roman"/>
                <a:ea typeface="Times New Roman"/>
                <a:cs typeface="Times New Roman"/>
                <a:sym typeface="Times New Roman"/>
              </a:rPr>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p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572" name="Google Shape;572;p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39687" marR="0" lvl="0" indent="-1587" algn="l" rtl="0">
              <a:spcBef>
                <a:spcPts val="0"/>
              </a:spcBef>
              <a:spcAft>
                <a:spcPts val="0"/>
              </a:spcAft>
              <a:buClr>
                <a:srgbClr val="000000"/>
              </a:buClr>
              <a:buFont typeface="Arial"/>
              <a:buNone/>
            </a:pPr>
            <a:r>
              <a:rPr lang="en-US" sz="1800" b="0" i="0" u="none" strike="noStrike" cap="none">
                <a:solidFill>
                  <a:srgbClr val="000000"/>
                </a:solidFill>
                <a:latin typeface="Arial"/>
                <a:ea typeface="Arial"/>
                <a:cs typeface="Arial"/>
                <a:sym typeface="Arial"/>
              </a:rPr>
              <a:t>Diskussion kring metaplasi i distala esofagus.</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577" name="Google Shape;577;p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39687" marR="0" lvl="0" indent="-1587" algn="l" rtl="0">
              <a:spcBef>
                <a:spcPts val="0"/>
              </a:spcBef>
              <a:spcAft>
                <a:spcPts val="0"/>
              </a:spcAft>
              <a:buClr>
                <a:srgbClr val="000000"/>
              </a:buClr>
              <a:buFont typeface="Arial"/>
              <a:buNone/>
            </a:pPr>
            <a:r>
              <a:rPr lang="en-US" sz="1800" b="0" i="0" u="none" strike="noStrike" cap="none">
                <a:solidFill>
                  <a:srgbClr val="000000"/>
                </a:solidFill>
                <a:latin typeface="Arial"/>
                <a:ea typeface="Arial"/>
                <a:cs typeface="Arial"/>
                <a:sym typeface="Arial"/>
              </a:rPr>
              <a:t>Behandling av LGD kan övervägas hos riskpatienter.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p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82" name="Google Shape;582;p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p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94" name="Google Shape;594;p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Font typeface="Arial"/>
              <a:buNone/>
            </a:pPr>
            <a:r>
              <a:rPr lang="en-US" sz="1800" b="0" i="0" u="none" strike="noStrike" cap="none"/>
              <a:t>ESD</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p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07" name="Google Shape;607;p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Font typeface="Arial"/>
              <a:buNone/>
            </a:pPr>
            <a:r>
              <a:rPr lang="en-US" sz="1800" b="0" i="0" u="none" strike="noStrike" cap="none"/>
              <a:t>ESD</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0" name="Google Shape;140;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p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20" name="Google Shape;620;p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Font typeface="Arial"/>
              <a:buNone/>
            </a:pPr>
            <a:r>
              <a:rPr lang="en-US" sz="1800" b="0" i="0" u="none" strike="noStrike" cap="none"/>
              <a:t>ESD</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p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33" name="Google Shape;633;p9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Font typeface="Arial"/>
              <a:buNone/>
            </a:pPr>
            <a:r>
              <a:rPr lang="en-US" sz="1800" b="0" i="0" u="none" strike="noStrike" cap="none"/>
              <a:t>ESD</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p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46" name="Google Shape;646;p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39687" marR="0" lvl="0" indent="-1587" algn="l" rtl="0">
              <a:spcBef>
                <a:spcPts val="0"/>
              </a:spcBef>
              <a:spcAft>
                <a:spcPts val="0"/>
              </a:spcAft>
              <a:buClr>
                <a:srgbClr val="000000"/>
              </a:buClr>
              <a:buFont typeface="Arial"/>
              <a:buNone/>
            </a:pPr>
            <a:r>
              <a:rPr lang="en-US" sz="1800" b="0" i="0" u="none" strike="noStrike" cap="none">
                <a:solidFill>
                  <a:srgbClr val="000000"/>
                </a:solidFill>
                <a:latin typeface="Arial"/>
                <a:ea typeface="Arial"/>
                <a:cs typeface="Arial"/>
                <a:sym typeface="Arial"/>
              </a:rPr>
              <a:t>Paris klassifikationen. Paris IIc-III bör ej avlägsnas endoskopiskt.</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p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52" name="Google Shape;652;p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39687" marR="0" lvl="0" indent="-1587" algn="l" rtl="0">
              <a:spcBef>
                <a:spcPts val="0"/>
              </a:spcBef>
              <a:spcAft>
                <a:spcPts val="0"/>
              </a:spcAft>
              <a:buClr>
                <a:srgbClr val="000000"/>
              </a:buClr>
              <a:buFont typeface="Arial"/>
              <a:buNone/>
            </a:pPr>
            <a:r>
              <a:rPr lang="en-US" sz="1800" b="0" i="0" u="none" strike="noStrike" cap="none">
                <a:solidFill>
                  <a:srgbClr val="000000"/>
                </a:solidFill>
                <a:latin typeface="Arial"/>
                <a:ea typeface="Arial"/>
                <a:cs typeface="Arial"/>
                <a:sym typeface="Arial"/>
              </a:rPr>
              <a:t>Tidig skivepitelcancer. Fråga deltagarna om de ser förändrignarna (syn till väsnte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154" name="Google Shape;154;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39687" marR="0" lvl="0" indent="-1587" algn="l" rtl="0">
              <a:spcBef>
                <a:spcPts val="0"/>
              </a:spcBef>
              <a:spcAft>
                <a:spcPts val="0"/>
              </a:spcAft>
              <a:buClr>
                <a:srgbClr val="000000"/>
              </a:buClr>
              <a:buFont typeface="Arial"/>
              <a:buNone/>
            </a:pPr>
            <a:r>
              <a:rPr lang="en-US" sz="1800" b="0" i="0" u="none" strike="noStrike" cap="none">
                <a:solidFill>
                  <a:srgbClr val="000000"/>
                </a:solidFill>
                <a:latin typeface="Arial"/>
                <a:ea typeface="Arial"/>
                <a:cs typeface="Arial"/>
                <a:sym typeface="Arial"/>
              </a:rPr>
              <a:t>Diskussion kring utredning och behandling.</a:t>
            </a:r>
            <a:endParaRPr/>
          </a:p>
          <a:p>
            <a:pPr marL="39687" marR="0" lvl="0" indent="-1587" algn="l" rtl="0">
              <a:spcBef>
                <a:spcPts val="400"/>
              </a:spcBef>
              <a:spcAft>
                <a:spcPts val="0"/>
              </a:spcAft>
              <a:buClr>
                <a:srgbClr val="000000"/>
              </a:buClr>
              <a:buFont typeface="Arial"/>
              <a:buNone/>
            </a:pPr>
            <a:r>
              <a:rPr lang="en-US" sz="1800" b="0" i="0" u="none" strike="noStrike" cap="none">
                <a:solidFill>
                  <a:srgbClr val="000000"/>
                </a:solidFill>
                <a:latin typeface="Arial"/>
                <a:ea typeface="Arial"/>
                <a:cs typeface="Arial"/>
                <a:sym typeface="Arial"/>
              </a:rPr>
              <a:t>Gastroskopi behöver inte göras för att bekräfta diagnosen vid enkel och typisk GER.</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167" name="Google Shape;167;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39687" marR="0" lvl="0" indent="-1587" algn="l" rtl="0">
              <a:spcBef>
                <a:spcPts val="0"/>
              </a:spcBef>
              <a:spcAft>
                <a:spcPts val="0"/>
              </a:spcAft>
              <a:buClr>
                <a:srgbClr val="000000"/>
              </a:buClr>
              <a:buFont typeface="Arial"/>
              <a:buNone/>
            </a:pPr>
            <a:r>
              <a:rPr lang="en-US" sz="1800" b="0" i="0" u="none" strike="noStrike" cap="none">
                <a:solidFill>
                  <a:srgbClr val="000000"/>
                </a:solidFill>
                <a:latin typeface="Arial"/>
                <a:ea typeface="Arial"/>
                <a:cs typeface="Arial"/>
                <a:sym typeface="Arial"/>
              </a:rPr>
              <a:t>Dsikussion kring medicinsk behandling och ”step-down”.</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184" name="Google Shape;184;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39687" marR="0" lvl="0" indent="-1587" algn="l" rtl="0">
              <a:spcBef>
                <a:spcPts val="0"/>
              </a:spcBef>
              <a:spcAft>
                <a:spcPts val="0"/>
              </a:spcAft>
              <a:buClr>
                <a:srgbClr val="000000"/>
              </a:buClr>
              <a:buFont typeface="Arial"/>
              <a:buNone/>
            </a:pPr>
            <a:r>
              <a:rPr lang="en-US" sz="1800" b="0" i="0" u="none" strike="noStrike" cap="none">
                <a:solidFill>
                  <a:srgbClr val="000000"/>
                </a:solidFill>
                <a:latin typeface="Arial"/>
                <a:ea typeface="Arial"/>
                <a:cs typeface="Arial"/>
                <a:sym typeface="Arial"/>
              </a:rPr>
              <a:t>Volymreflux eller funltionellt?</a:t>
            </a:r>
            <a:endParaRPr/>
          </a:p>
          <a:p>
            <a:pPr marL="39687" marR="0" lvl="0" indent="-1587" algn="l" rtl="0">
              <a:spcBef>
                <a:spcPts val="400"/>
              </a:spcBef>
              <a:spcAft>
                <a:spcPts val="0"/>
              </a:spcAft>
              <a:buClr>
                <a:srgbClr val="000000"/>
              </a:buClr>
              <a:buFont typeface="Arial"/>
              <a:buNone/>
            </a:pPr>
            <a:r>
              <a:rPr lang="en-US" sz="1800" b="0" i="0" u="none" strike="noStrike" cap="none">
                <a:solidFill>
                  <a:srgbClr val="000000"/>
                </a:solidFill>
                <a:latin typeface="Arial"/>
                <a:ea typeface="Arial"/>
                <a:cs typeface="Arial"/>
                <a:sym typeface="Arial"/>
              </a:rPr>
              <a:t>Skopi, 24-h pH, och manometri?</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190" name="Google Shape;190;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39687" marR="0" lvl="0" indent="-1587" algn="l" rtl="0">
              <a:spcBef>
                <a:spcPts val="0"/>
              </a:spcBef>
              <a:spcAft>
                <a:spcPts val="0"/>
              </a:spcAft>
              <a:buClr>
                <a:srgbClr val="000000"/>
              </a:buClr>
              <a:buFont typeface="Arial"/>
              <a:buNone/>
            </a:pPr>
            <a:r>
              <a:rPr lang="en-US" sz="1800" b="0" i="0" u="none" strike="noStrike" cap="none">
                <a:solidFill>
                  <a:srgbClr val="000000"/>
                </a:solidFill>
                <a:latin typeface="Arial"/>
                <a:ea typeface="Arial"/>
                <a:cs typeface="Arial"/>
                <a:sym typeface="Arial"/>
              </a:rPr>
              <a:t>Operationsindikationer?</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Rubrik och innehåll" type="obj">
  <p:cSld name="OBJECT">
    <p:spTree>
      <p:nvGrpSpPr>
        <p:cNvPr id="1" name="Shape 9"/>
        <p:cNvGrpSpPr/>
        <p:nvPr/>
      </p:nvGrpSpPr>
      <p:grpSpPr>
        <a:xfrm>
          <a:off x="0" y="0"/>
          <a:ext cx="0" cy="0"/>
          <a:chOff x="0" y="0"/>
          <a:chExt cx="0" cy="0"/>
        </a:xfrm>
      </p:grpSpPr>
      <p:sp>
        <p:nvSpPr>
          <p:cNvPr id="10" name="Google Shape;10;p2"/>
          <p:cNvSpPr txBox="1">
            <a:spLocks noGrp="1"/>
          </p:cNvSpPr>
          <p:nvPr>
            <p:ph type="title"/>
          </p:nvPr>
        </p:nvSpPr>
        <p:spPr>
          <a:xfrm>
            <a:off x="457200" y="0"/>
            <a:ext cx="8229600" cy="1417637"/>
          </a:xfrm>
          <a:prstGeom prst="rect">
            <a:avLst/>
          </a:prstGeom>
          <a:noFill/>
          <a:ln>
            <a:noFill/>
          </a:ln>
        </p:spPr>
        <p:txBody>
          <a:bodyPr spcFirstLastPara="1" wrap="square" lIns="91425" tIns="91425" rIns="91425" bIns="91425" anchor="b" anchorCtr="0">
            <a:noAutofit/>
          </a:bodyPr>
          <a:lstStyle>
            <a:lvl1pPr marL="39688" marR="0" lvl="0" indent="-396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1pPr>
            <a:lvl2pPr marL="39688" marR="0" lvl="1" indent="-396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2pPr>
            <a:lvl3pPr marL="39688" marR="0" lvl="2" indent="-396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3pPr>
            <a:lvl4pPr marL="39688" marR="0" lvl="3" indent="-396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4pPr>
            <a:lvl5pPr marL="39688" marR="0" lvl="4" indent="-396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5pPr>
            <a:lvl6pPr marL="496888" marR="0" lvl="5" indent="-1587"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6pPr>
            <a:lvl7pPr marL="954088" marR="0" lvl="6" indent="-1587"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7pPr>
            <a:lvl8pPr marL="1411288" marR="0" lvl="7" indent="-1587"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8pPr>
            <a:lvl9pPr marL="1868488" marR="0" lvl="8" indent="-15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9pPr>
          </a:lstStyle>
          <a:p>
            <a:endParaRPr/>
          </a:p>
        </p:txBody>
      </p:sp>
      <p:sp>
        <p:nvSpPr>
          <p:cNvPr id="11" name="Google Shape;11;p2"/>
          <p:cNvSpPr txBox="1">
            <a:spLocks noGrp="1"/>
          </p:cNvSpPr>
          <p:nvPr>
            <p:ph type="body" idx="1"/>
          </p:nvPr>
        </p:nvSpPr>
        <p:spPr>
          <a:xfrm>
            <a:off x="457200" y="1600200"/>
            <a:ext cx="8229600" cy="5257800"/>
          </a:xfrm>
          <a:prstGeom prst="rect">
            <a:avLst/>
          </a:prstGeom>
          <a:noFill/>
          <a:ln>
            <a:noFill/>
          </a:ln>
        </p:spPr>
        <p:txBody>
          <a:bodyPr spcFirstLastPara="1" wrap="square" lIns="91425" tIns="91425" rIns="91425" bIns="91425" anchor="t" anchorCtr="0">
            <a:noAutofit/>
          </a:bodyPr>
          <a:lstStyle>
            <a:lvl1pPr marL="457200" marR="0" lvl="0" indent="-361950" algn="l" rtl="0">
              <a:spcBef>
                <a:spcPts val="700"/>
              </a:spcBef>
              <a:spcAft>
                <a:spcPts val="0"/>
              </a:spcAft>
              <a:buClr>
                <a:srgbClr val="666600"/>
              </a:buClr>
              <a:buSzPts val="2100"/>
              <a:buFont typeface="Noto Sans Symbols"/>
              <a:buChar char="•"/>
              <a:defRPr sz="2800" b="0" i="0" u="none" strike="noStrike" cap="none">
                <a:solidFill>
                  <a:schemeClr val="dk1"/>
                </a:solidFill>
                <a:latin typeface="Verdana"/>
                <a:ea typeface="Verdana"/>
                <a:cs typeface="Verdana"/>
                <a:sym typeface="Verdana"/>
              </a:defRPr>
            </a:lvl1pPr>
            <a:lvl2pPr marL="914400" marR="0" lvl="1" indent="-342900" algn="l" rtl="0">
              <a:spcBef>
                <a:spcPts val="600"/>
              </a:spcBef>
              <a:spcAft>
                <a:spcPts val="0"/>
              </a:spcAft>
              <a:buClr>
                <a:srgbClr val="999900"/>
              </a:buClr>
              <a:buSzPts val="1800"/>
              <a:buFont typeface="Noto Sans Symbols"/>
              <a:buChar char="■"/>
              <a:defRPr sz="2400" b="0" i="0" u="none" strike="noStrike" cap="none">
                <a:solidFill>
                  <a:schemeClr val="dk1"/>
                </a:solidFill>
                <a:latin typeface="Verdana"/>
                <a:ea typeface="Verdana"/>
                <a:cs typeface="Verdana"/>
                <a:sym typeface="Verdana"/>
              </a:defRPr>
            </a:lvl2pPr>
            <a:lvl3pPr marL="1371600" marR="0" lvl="2" indent="-309880" algn="l" rtl="0">
              <a:spcBef>
                <a:spcPts val="500"/>
              </a:spcBef>
              <a:spcAft>
                <a:spcPts val="0"/>
              </a:spcAft>
              <a:buClr>
                <a:srgbClr val="99CC00"/>
              </a:buClr>
              <a:buSzPts val="1280"/>
              <a:buFont typeface="Noto Sans Symbols"/>
              <a:buChar char="•"/>
              <a:defRPr sz="2000" b="0" i="0" u="none" strike="noStrike" cap="none">
                <a:solidFill>
                  <a:schemeClr val="dk1"/>
                </a:solidFill>
                <a:latin typeface="Verdana"/>
                <a:ea typeface="Verdana"/>
                <a:cs typeface="Verdana"/>
                <a:sym typeface="Verdana"/>
              </a:defRPr>
            </a:lvl3pPr>
            <a:lvl4pPr marL="1828800" marR="0" lvl="3" indent="-342900" algn="l" rtl="0">
              <a:spcBef>
                <a:spcPts val="400"/>
              </a:spcBef>
              <a:spcAft>
                <a:spcPts val="0"/>
              </a:spcAft>
              <a:buClr>
                <a:srgbClr val="666600"/>
              </a:buClr>
              <a:buSzPts val="1800"/>
              <a:buFont typeface="Noto Sans Symbols"/>
              <a:buChar char="▪"/>
              <a:defRPr sz="1800" b="0" i="0" u="none" strike="noStrike" cap="none">
                <a:solidFill>
                  <a:schemeClr val="dk1"/>
                </a:solidFill>
                <a:latin typeface="Verdana"/>
                <a:ea typeface="Verdana"/>
                <a:cs typeface="Verdana"/>
                <a:sym typeface="Verdana"/>
              </a:defRPr>
            </a:lvl4pPr>
            <a:lvl5pPr marL="2286000" marR="0" lvl="4" indent="-320039" algn="l" rtl="0">
              <a:spcBef>
                <a:spcPts val="400"/>
              </a:spcBef>
              <a:spcAft>
                <a:spcPts val="0"/>
              </a:spcAft>
              <a:buClr>
                <a:srgbClr val="999900"/>
              </a:buClr>
              <a:buSzPts val="1440"/>
              <a:buFont typeface="Noto Sans Symbols"/>
              <a:buChar char="▪"/>
              <a:defRPr sz="1800" b="0" i="0" u="none" strike="noStrike" cap="none">
                <a:solidFill>
                  <a:schemeClr val="dk1"/>
                </a:solidFill>
                <a:latin typeface="Verdana"/>
                <a:ea typeface="Verdana"/>
                <a:cs typeface="Verdana"/>
                <a:sym typeface="Verdana"/>
              </a:defRPr>
            </a:lvl5pPr>
            <a:lvl6pPr marL="2743200" marR="0" lvl="5" indent="-320039" algn="l" rtl="0">
              <a:spcBef>
                <a:spcPts val="400"/>
              </a:spcBef>
              <a:spcAft>
                <a:spcPts val="0"/>
              </a:spcAft>
              <a:buClr>
                <a:srgbClr val="999900"/>
              </a:buClr>
              <a:buSzPts val="1440"/>
              <a:buFont typeface="Noto Sans Symbols"/>
              <a:buChar char="▪"/>
              <a:defRPr sz="1800" b="0" i="0" u="none" strike="noStrike" cap="none">
                <a:solidFill>
                  <a:schemeClr val="dk1"/>
                </a:solidFill>
                <a:latin typeface="Verdana"/>
                <a:ea typeface="Verdana"/>
                <a:cs typeface="Verdana"/>
                <a:sym typeface="Verdana"/>
              </a:defRPr>
            </a:lvl6pPr>
            <a:lvl7pPr marL="3200400" marR="0" lvl="6" indent="-320039" algn="l" rtl="0">
              <a:spcBef>
                <a:spcPts val="400"/>
              </a:spcBef>
              <a:spcAft>
                <a:spcPts val="0"/>
              </a:spcAft>
              <a:buClr>
                <a:srgbClr val="999900"/>
              </a:buClr>
              <a:buSzPts val="1440"/>
              <a:buFont typeface="Noto Sans Symbols"/>
              <a:buChar char="▪"/>
              <a:defRPr sz="1800" b="0" i="0" u="none" strike="noStrike" cap="none">
                <a:solidFill>
                  <a:schemeClr val="dk1"/>
                </a:solidFill>
                <a:latin typeface="Verdana"/>
                <a:ea typeface="Verdana"/>
                <a:cs typeface="Verdana"/>
                <a:sym typeface="Verdana"/>
              </a:defRPr>
            </a:lvl7pPr>
            <a:lvl8pPr marL="3657600" marR="0" lvl="7" indent="-320040" algn="l" rtl="0">
              <a:spcBef>
                <a:spcPts val="400"/>
              </a:spcBef>
              <a:spcAft>
                <a:spcPts val="0"/>
              </a:spcAft>
              <a:buClr>
                <a:srgbClr val="999900"/>
              </a:buClr>
              <a:buSzPts val="1440"/>
              <a:buFont typeface="Noto Sans Symbols"/>
              <a:buChar char="▪"/>
              <a:defRPr sz="1800" b="0" i="0" u="none" strike="noStrike" cap="none">
                <a:solidFill>
                  <a:schemeClr val="dk1"/>
                </a:solidFill>
                <a:latin typeface="Verdana"/>
                <a:ea typeface="Verdana"/>
                <a:cs typeface="Verdana"/>
                <a:sym typeface="Verdana"/>
              </a:defRPr>
            </a:lvl8pPr>
            <a:lvl9pPr marL="4114800" marR="0" lvl="8" indent="-320040" algn="l" rtl="0">
              <a:spcBef>
                <a:spcPts val="400"/>
              </a:spcBef>
              <a:spcAft>
                <a:spcPts val="0"/>
              </a:spcAft>
              <a:buClr>
                <a:srgbClr val="999900"/>
              </a:buClr>
              <a:buSzPts val="1440"/>
              <a:buFont typeface="Noto Sans Symbols"/>
              <a:buChar char="▪"/>
              <a:defRPr sz="1800" b="0" i="0" u="none" strike="noStrike" cap="none">
                <a:solidFill>
                  <a:schemeClr val="dk1"/>
                </a:solidFill>
                <a:latin typeface="Verdana"/>
                <a:ea typeface="Verdana"/>
                <a:cs typeface="Verdana"/>
                <a:sym typeface="Verdana"/>
              </a:defRPr>
            </a:lvl9pPr>
          </a:lstStyle>
          <a:p>
            <a:endParaRPr/>
          </a:p>
        </p:txBody>
      </p:sp>
      <p:sp>
        <p:nvSpPr>
          <p:cNvPr id="12" name="Google Shape;12;p2"/>
          <p:cNvSpPr txBox="1">
            <a:spLocks noGrp="1"/>
          </p:cNvSpPr>
          <p:nvPr>
            <p:ph type="sldNum" idx="12"/>
          </p:nvPr>
        </p:nvSpPr>
        <p:spPr>
          <a:xfrm>
            <a:off x="7481887" y="6248400"/>
            <a:ext cx="274637" cy="254000"/>
          </a:xfrm>
          <a:prstGeom prst="rect">
            <a:avLst/>
          </a:prstGeom>
          <a:noFill/>
          <a:ln>
            <a:noFill/>
          </a:ln>
        </p:spPr>
        <p:txBody>
          <a:bodyPr spcFirstLastPara="1" wrap="square" lIns="91425" tIns="45700" rIns="91425" bIns="45700" anchor="t" anchorCtr="0">
            <a:noAutofit/>
          </a:bodyPr>
          <a:lstStyle>
            <a:lvl1pPr marL="0" marR="0" lvl="0" indent="0" algn="ctr" rtl="0">
              <a:lnSpc>
                <a:spcPct val="100000"/>
              </a:lnSpc>
              <a:spcBef>
                <a:spcPts val="0"/>
              </a:spcBef>
              <a:spcAft>
                <a:spcPts val="0"/>
              </a:spcAft>
              <a:buClr>
                <a:schemeClr val="dk1"/>
              </a:buClr>
              <a:buFont typeface="Verdana"/>
              <a:buNone/>
              <a:defRPr sz="1000" b="0" i="0" u="none" strike="noStrike" cap="none">
                <a:solidFill>
                  <a:schemeClr val="dk1"/>
                </a:solidFill>
                <a:latin typeface="Verdana"/>
                <a:ea typeface="Verdana"/>
                <a:cs typeface="Verdana"/>
                <a:sym typeface="Verdana"/>
              </a:defRPr>
            </a:lvl1pPr>
            <a:lvl2pPr marL="0" marR="0" lvl="1" indent="0" algn="ctr" rtl="0">
              <a:lnSpc>
                <a:spcPct val="100000"/>
              </a:lnSpc>
              <a:spcBef>
                <a:spcPts val="0"/>
              </a:spcBef>
              <a:spcAft>
                <a:spcPts val="0"/>
              </a:spcAft>
              <a:buClr>
                <a:schemeClr val="dk1"/>
              </a:buClr>
              <a:buFont typeface="Verdana"/>
              <a:buNone/>
              <a:defRPr sz="1000" b="0" i="0" u="none" strike="noStrike" cap="none">
                <a:solidFill>
                  <a:schemeClr val="dk1"/>
                </a:solidFill>
                <a:latin typeface="Verdana"/>
                <a:ea typeface="Verdana"/>
                <a:cs typeface="Verdana"/>
                <a:sym typeface="Verdana"/>
              </a:defRPr>
            </a:lvl2pPr>
            <a:lvl3pPr marL="0" marR="0" lvl="2" indent="0" algn="ctr" rtl="0">
              <a:lnSpc>
                <a:spcPct val="100000"/>
              </a:lnSpc>
              <a:spcBef>
                <a:spcPts val="0"/>
              </a:spcBef>
              <a:spcAft>
                <a:spcPts val="0"/>
              </a:spcAft>
              <a:buClr>
                <a:schemeClr val="dk1"/>
              </a:buClr>
              <a:buFont typeface="Verdana"/>
              <a:buNone/>
              <a:defRPr sz="1000" b="0" i="0" u="none" strike="noStrike" cap="none">
                <a:solidFill>
                  <a:schemeClr val="dk1"/>
                </a:solidFill>
                <a:latin typeface="Verdana"/>
                <a:ea typeface="Verdana"/>
                <a:cs typeface="Verdana"/>
                <a:sym typeface="Verdana"/>
              </a:defRPr>
            </a:lvl3pPr>
            <a:lvl4pPr marL="0" marR="0" lvl="3" indent="0" algn="ctr" rtl="0">
              <a:lnSpc>
                <a:spcPct val="100000"/>
              </a:lnSpc>
              <a:spcBef>
                <a:spcPts val="0"/>
              </a:spcBef>
              <a:spcAft>
                <a:spcPts val="0"/>
              </a:spcAft>
              <a:buClr>
                <a:schemeClr val="dk1"/>
              </a:buClr>
              <a:buFont typeface="Verdana"/>
              <a:buNone/>
              <a:defRPr sz="1000" b="0" i="0" u="none" strike="noStrike" cap="none">
                <a:solidFill>
                  <a:schemeClr val="dk1"/>
                </a:solidFill>
                <a:latin typeface="Verdana"/>
                <a:ea typeface="Verdana"/>
                <a:cs typeface="Verdana"/>
                <a:sym typeface="Verdana"/>
              </a:defRPr>
            </a:lvl4pPr>
            <a:lvl5pPr marL="0" marR="0" lvl="4" indent="0" algn="ctr" rtl="0">
              <a:lnSpc>
                <a:spcPct val="100000"/>
              </a:lnSpc>
              <a:spcBef>
                <a:spcPts val="0"/>
              </a:spcBef>
              <a:spcAft>
                <a:spcPts val="0"/>
              </a:spcAft>
              <a:buClr>
                <a:schemeClr val="dk1"/>
              </a:buClr>
              <a:buFont typeface="Verdana"/>
              <a:buNone/>
              <a:defRPr sz="1000" b="0" i="0" u="none" strike="noStrike" cap="none">
                <a:solidFill>
                  <a:schemeClr val="dk1"/>
                </a:solidFill>
                <a:latin typeface="Verdana"/>
                <a:ea typeface="Verdana"/>
                <a:cs typeface="Verdana"/>
                <a:sym typeface="Verdana"/>
              </a:defRPr>
            </a:lvl5pPr>
            <a:lvl6pPr marL="0" marR="0" lvl="5" indent="0" algn="ctr" rtl="0">
              <a:lnSpc>
                <a:spcPct val="100000"/>
              </a:lnSpc>
              <a:spcBef>
                <a:spcPts val="0"/>
              </a:spcBef>
              <a:spcAft>
                <a:spcPts val="0"/>
              </a:spcAft>
              <a:buClr>
                <a:schemeClr val="dk1"/>
              </a:buClr>
              <a:buFont typeface="Verdana"/>
              <a:buNone/>
              <a:defRPr sz="1000" b="0" i="0" u="none" strike="noStrike" cap="none">
                <a:solidFill>
                  <a:schemeClr val="dk1"/>
                </a:solidFill>
                <a:latin typeface="Verdana"/>
                <a:ea typeface="Verdana"/>
                <a:cs typeface="Verdana"/>
                <a:sym typeface="Verdana"/>
              </a:defRPr>
            </a:lvl6pPr>
            <a:lvl7pPr marL="0" marR="0" lvl="6" indent="0" algn="ctr" rtl="0">
              <a:lnSpc>
                <a:spcPct val="100000"/>
              </a:lnSpc>
              <a:spcBef>
                <a:spcPts val="0"/>
              </a:spcBef>
              <a:spcAft>
                <a:spcPts val="0"/>
              </a:spcAft>
              <a:buClr>
                <a:schemeClr val="dk1"/>
              </a:buClr>
              <a:buFont typeface="Verdana"/>
              <a:buNone/>
              <a:defRPr sz="1000" b="0" i="0" u="none" strike="noStrike" cap="none">
                <a:solidFill>
                  <a:schemeClr val="dk1"/>
                </a:solidFill>
                <a:latin typeface="Verdana"/>
                <a:ea typeface="Verdana"/>
                <a:cs typeface="Verdana"/>
                <a:sym typeface="Verdana"/>
              </a:defRPr>
            </a:lvl7pPr>
            <a:lvl8pPr marL="0" marR="0" lvl="7" indent="0" algn="ctr" rtl="0">
              <a:lnSpc>
                <a:spcPct val="100000"/>
              </a:lnSpc>
              <a:spcBef>
                <a:spcPts val="0"/>
              </a:spcBef>
              <a:spcAft>
                <a:spcPts val="0"/>
              </a:spcAft>
              <a:buClr>
                <a:schemeClr val="dk1"/>
              </a:buClr>
              <a:buFont typeface="Verdana"/>
              <a:buNone/>
              <a:defRPr sz="1000" b="0" i="0" u="none" strike="noStrike" cap="none">
                <a:solidFill>
                  <a:schemeClr val="dk1"/>
                </a:solidFill>
                <a:latin typeface="Verdana"/>
                <a:ea typeface="Verdana"/>
                <a:cs typeface="Verdana"/>
                <a:sym typeface="Verdana"/>
              </a:defRPr>
            </a:lvl8pPr>
            <a:lvl9pPr marL="0" marR="0" lvl="8" indent="0" algn="ctr" rtl="0">
              <a:lnSpc>
                <a:spcPct val="100000"/>
              </a:lnSpc>
              <a:spcBef>
                <a:spcPts val="0"/>
              </a:spcBef>
              <a:spcAft>
                <a:spcPts val="0"/>
              </a:spcAft>
              <a:buClr>
                <a:schemeClr val="dk1"/>
              </a:buClr>
              <a:buFont typeface="Verdana"/>
              <a:buNone/>
              <a:defRPr sz="1000" b="0" i="0" u="none" strike="noStrike" cap="none">
                <a:solidFill>
                  <a:schemeClr val="dk1"/>
                </a:solidFill>
                <a:latin typeface="Verdana"/>
                <a:ea typeface="Verdana"/>
                <a:cs typeface="Verdana"/>
                <a:sym typeface="Verdana"/>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Avsnittsrubrik" type="secHead">
  <p:cSld name="SECTION_HEADER">
    <p:spTree>
      <p:nvGrpSpPr>
        <p:cNvPr id="1" name="Shape 48"/>
        <p:cNvGrpSpPr/>
        <p:nvPr/>
      </p:nvGrpSpPr>
      <p:grpSpPr>
        <a:xfrm>
          <a:off x="0" y="0"/>
          <a:ext cx="0" cy="0"/>
          <a:chOff x="0" y="0"/>
          <a:chExt cx="0" cy="0"/>
        </a:xfrm>
      </p:grpSpPr>
      <p:sp>
        <p:nvSpPr>
          <p:cNvPr id="49" name="Google Shape;49;p11"/>
          <p:cNvSpPr txBox="1">
            <a:spLocks noGrp="1"/>
          </p:cNvSpPr>
          <p:nvPr>
            <p:ph type="title"/>
          </p:nvPr>
        </p:nvSpPr>
        <p:spPr>
          <a:xfrm>
            <a:off x="722313" y="4406900"/>
            <a:ext cx="7772400" cy="1362075"/>
          </a:xfrm>
          <a:prstGeom prst="rect">
            <a:avLst/>
          </a:prstGeom>
          <a:noFill/>
          <a:ln>
            <a:noFill/>
          </a:ln>
        </p:spPr>
        <p:txBody>
          <a:bodyPr spcFirstLastPara="1" wrap="square" lIns="91425" tIns="91425" rIns="91425" bIns="91425" anchor="t" anchorCtr="0">
            <a:noAutofit/>
          </a:bodyPr>
          <a:lstStyle>
            <a:lvl1pPr marL="39688" marR="0" lvl="0" indent="-39688" algn="l" rtl="0">
              <a:spcBef>
                <a:spcPts val="0"/>
              </a:spcBef>
              <a:spcAft>
                <a:spcPts val="0"/>
              </a:spcAft>
              <a:buSzPts val="1400"/>
              <a:buNone/>
              <a:defRPr sz="4000" b="1" i="0" u="none" strike="noStrike" cap="none">
                <a:solidFill>
                  <a:srgbClr val="999900"/>
                </a:solidFill>
                <a:latin typeface="Garamond"/>
                <a:ea typeface="Garamond"/>
                <a:cs typeface="Garamond"/>
                <a:sym typeface="Garamond"/>
              </a:defRPr>
            </a:lvl1pPr>
            <a:lvl2pPr marL="39688" marR="0" lvl="1" indent="-396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2pPr>
            <a:lvl3pPr marL="39688" marR="0" lvl="2" indent="-396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3pPr>
            <a:lvl4pPr marL="39688" marR="0" lvl="3" indent="-396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4pPr>
            <a:lvl5pPr marL="39688" marR="0" lvl="4" indent="-396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5pPr>
            <a:lvl6pPr marL="496888" marR="0" lvl="5" indent="-1587"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6pPr>
            <a:lvl7pPr marL="954088" marR="0" lvl="6" indent="-1587"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7pPr>
            <a:lvl8pPr marL="1411288" marR="0" lvl="7" indent="-1587"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8pPr>
            <a:lvl9pPr marL="1868488" marR="0" lvl="8" indent="-15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9pPr>
          </a:lstStyle>
          <a:p>
            <a:endParaRPr/>
          </a:p>
        </p:txBody>
      </p:sp>
      <p:sp>
        <p:nvSpPr>
          <p:cNvPr id="50" name="Google Shape;50;p11"/>
          <p:cNvSpPr txBox="1">
            <a:spLocks noGrp="1"/>
          </p:cNvSpPr>
          <p:nvPr>
            <p:ph type="body" idx="1"/>
          </p:nvPr>
        </p:nvSpPr>
        <p:spPr>
          <a:xfrm>
            <a:off x="722313" y="2906713"/>
            <a:ext cx="7772400" cy="1500187"/>
          </a:xfrm>
          <a:prstGeom prst="rect">
            <a:avLst/>
          </a:prstGeom>
          <a:noFill/>
          <a:ln>
            <a:noFill/>
          </a:ln>
        </p:spPr>
        <p:txBody>
          <a:bodyPr spcFirstLastPara="1" wrap="square" lIns="91425" tIns="91425" rIns="91425" bIns="91425" anchor="b" anchorCtr="0">
            <a:noAutofit/>
          </a:bodyPr>
          <a:lstStyle>
            <a:lvl1pPr marL="457200" marR="0" lvl="0" indent="-228600" algn="l" rtl="0">
              <a:spcBef>
                <a:spcPts val="700"/>
              </a:spcBef>
              <a:spcAft>
                <a:spcPts val="0"/>
              </a:spcAft>
              <a:buClr>
                <a:srgbClr val="666600"/>
              </a:buClr>
              <a:buSzPts val="2100"/>
              <a:buFont typeface="Noto Sans Symbols"/>
              <a:buNone/>
              <a:defRPr sz="2000" b="0" i="0" u="none" strike="noStrike" cap="none">
                <a:solidFill>
                  <a:schemeClr val="dk1"/>
                </a:solidFill>
                <a:latin typeface="Verdana"/>
                <a:ea typeface="Verdana"/>
                <a:cs typeface="Verdana"/>
                <a:sym typeface="Verdana"/>
              </a:defRPr>
            </a:lvl1pPr>
            <a:lvl2pPr marL="914400" marR="0" lvl="1" indent="-228600" algn="l" rtl="0">
              <a:spcBef>
                <a:spcPts val="600"/>
              </a:spcBef>
              <a:spcAft>
                <a:spcPts val="0"/>
              </a:spcAft>
              <a:buClr>
                <a:srgbClr val="999900"/>
              </a:buClr>
              <a:buSzPts val="1800"/>
              <a:buFont typeface="Noto Sans Symbols"/>
              <a:buNone/>
              <a:defRPr sz="1800" b="0" i="0" u="none" strike="noStrike" cap="none">
                <a:solidFill>
                  <a:schemeClr val="dk1"/>
                </a:solidFill>
                <a:latin typeface="Verdana"/>
                <a:ea typeface="Verdana"/>
                <a:cs typeface="Verdana"/>
                <a:sym typeface="Verdana"/>
              </a:defRPr>
            </a:lvl2pPr>
            <a:lvl3pPr marL="1371600" marR="0" lvl="2" indent="-228600" algn="l" rtl="0">
              <a:spcBef>
                <a:spcPts val="500"/>
              </a:spcBef>
              <a:spcAft>
                <a:spcPts val="0"/>
              </a:spcAft>
              <a:buClr>
                <a:srgbClr val="99CC00"/>
              </a:buClr>
              <a:buSzPts val="1280"/>
              <a:buFont typeface="Noto Sans Symbols"/>
              <a:buNone/>
              <a:defRPr sz="1600" b="0" i="0" u="none" strike="noStrike" cap="none">
                <a:solidFill>
                  <a:schemeClr val="dk1"/>
                </a:solidFill>
                <a:latin typeface="Verdana"/>
                <a:ea typeface="Verdana"/>
                <a:cs typeface="Verdana"/>
                <a:sym typeface="Verdana"/>
              </a:defRPr>
            </a:lvl3pPr>
            <a:lvl4pPr marL="1828800" marR="0" lvl="3" indent="-228600" algn="l" rtl="0">
              <a:spcBef>
                <a:spcPts val="400"/>
              </a:spcBef>
              <a:spcAft>
                <a:spcPts val="0"/>
              </a:spcAft>
              <a:buClr>
                <a:srgbClr val="666600"/>
              </a:buClr>
              <a:buSzPts val="1800"/>
              <a:buFont typeface="Noto Sans Symbols"/>
              <a:buNone/>
              <a:defRPr sz="1400" b="0" i="0" u="none" strike="noStrike" cap="none">
                <a:solidFill>
                  <a:schemeClr val="dk1"/>
                </a:solidFill>
                <a:latin typeface="Verdana"/>
                <a:ea typeface="Verdana"/>
                <a:cs typeface="Verdana"/>
                <a:sym typeface="Verdana"/>
              </a:defRPr>
            </a:lvl4pPr>
            <a:lvl5pPr marL="2286000" marR="0" lvl="4" indent="-228600" algn="l" rtl="0">
              <a:spcBef>
                <a:spcPts val="400"/>
              </a:spcBef>
              <a:spcAft>
                <a:spcPts val="0"/>
              </a:spcAft>
              <a:buClr>
                <a:srgbClr val="999900"/>
              </a:buClr>
              <a:buSzPts val="1440"/>
              <a:buFont typeface="Noto Sans Symbols"/>
              <a:buNone/>
              <a:defRPr sz="1400" b="0" i="0" u="none" strike="noStrike" cap="none">
                <a:solidFill>
                  <a:schemeClr val="dk1"/>
                </a:solidFill>
                <a:latin typeface="Verdana"/>
                <a:ea typeface="Verdana"/>
                <a:cs typeface="Verdana"/>
                <a:sym typeface="Verdana"/>
              </a:defRPr>
            </a:lvl5pPr>
            <a:lvl6pPr marL="2743200" marR="0" lvl="5" indent="-228600" algn="l" rtl="0">
              <a:spcBef>
                <a:spcPts val="400"/>
              </a:spcBef>
              <a:spcAft>
                <a:spcPts val="0"/>
              </a:spcAft>
              <a:buClr>
                <a:srgbClr val="999900"/>
              </a:buClr>
              <a:buSzPts val="1440"/>
              <a:buFont typeface="Noto Sans Symbols"/>
              <a:buNone/>
              <a:defRPr sz="1400" b="0" i="0" u="none" strike="noStrike" cap="none">
                <a:solidFill>
                  <a:schemeClr val="dk1"/>
                </a:solidFill>
                <a:latin typeface="Verdana"/>
                <a:ea typeface="Verdana"/>
                <a:cs typeface="Verdana"/>
                <a:sym typeface="Verdana"/>
              </a:defRPr>
            </a:lvl6pPr>
            <a:lvl7pPr marL="3200400" marR="0" lvl="6" indent="-228600" algn="l" rtl="0">
              <a:spcBef>
                <a:spcPts val="400"/>
              </a:spcBef>
              <a:spcAft>
                <a:spcPts val="0"/>
              </a:spcAft>
              <a:buClr>
                <a:srgbClr val="999900"/>
              </a:buClr>
              <a:buSzPts val="1440"/>
              <a:buFont typeface="Noto Sans Symbols"/>
              <a:buNone/>
              <a:defRPr sz="1400" b="0" i="0" u="none" strike="noStrike" cap="none">
                <a:solidFill>
                  <a:schemeClr val="dk1"/>
                </a:solidFill>
                <a:latin typeface="Verdana"/>
                <a:ea typeface="Verdana"/>
                <a:cs typeface="Verdana"/>
                <a:sym typeface="Verdana"/>
              </a:defRPr>
            </a:lvl7pPr>
            <a:lvl8pPr marL="3657600" marR="0" lvl="7" indent="-228600" algn="l" rtl="0">
              <a:spcBef>
                <a:spcPts val="400"/>
              </a:spcBef>
              <a:spcAft>
                <a:spcPts val="0"/>
              </a:spcAft>
              <a:buClr>
                <a:srgbClr val="999900"/>
              </a:buClr>
              <a:buSzPts val="1440"/>
              <a:buFont typeface="Noto Sans Symbols"/>
              <a:buNone/>
              <a:defRPr sz="1400" b="0" i="0" u="none" strike="noStrike" cap="none">
                <a:solidFill>
                  <a:schemeClr val="dk1"/>
                </a:solidFill>
                <a:latin typeface="Verdana"/>
                <a:ea typeface="Verdana"/>
                <a:cs typeface="Verdana"/>
                <a:sym typeface="Verdana"/>
              </a:defRPr>
            </a:lvl8pPr>
            <a:lvl9pPr marL="4114800" marR="0" lvl="8" indent="-228600" algn="l" rtl="0">
              <a:spcBef>
                <a:spcPts val="400"/>
              </a:spcBef>
              <a:spcAft>
                <a:spcPts val="0"/>
              </a:spcAft>
              <a:buClr>
                <a:srgbClr val="999900"/>
              </a:buClr>
              <a:buSzPts val="1440"/>
              <a:buFont typeface="Noto Sans Symbols"/>
              <a:buNone/>
              <a:defRPr sz="1400" b="0" i="0" u="none" strike="noStrike" cap="none">
                <a:solidFill>
                  <a:schemeClr val="dk1"/>
                </a:solidFill>
                <a:latin typeface="Verdana"/>
                <a:ea typeface="Verdana"/>
                <a:cs typeface="Verdana"/>
                <a:sym typeface="Verdana"/>
              </a:defRPr>
            </a:lvl9pPr>
          </a:lstStyle>
          <a:p>
            <a:endParaRPr/>
          </a:p>
        </p:txBody>
      </p:sp>
      <p:sp>
        <p:nvSpPr>
          <p:cNvPr id="51" name="Google Shape;51;p11"/>
          <p:cNvSpPr txBox="1">
            <a:spLocks noGrp="1"/>
          </p:cNvSpPr>
          <p:nvPr>
            <p:ph type="sldNum" idx="12"/>
          </p:nvPr>
        </p:nvSpPr>
        <p:spPr>
          <a:xfrm>
            <a:off x="7481887" y="6248400"/>
            <a:ext cx="274637" cy="254000"/>
          </a:xfrm>
          <a:prstGeom prst="rect">
            <a:avLst/>
          </a:prstGeom>
          <a:noFill/>
          <a:ln>
            <a:noFill/>
          </a:ln>
        </p:spPr>
        <p:txBody>
          <a:bodyPr spcFirstLastPara="1" wrap="square" lIns="91425" tIns="45700" rIns="91425" bIns="45700" anchor="t" anchorCtr="0">
            <a:noAutofit/>
          </a:bodyPr>
          <a:lstStyle>
            <a:lvl1pPr marL="0" marR="0" lvl="0"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1pPr>
            <a:lvl2pPr marL="0" marR="0" lvl="1"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2pPr>
            <a:lvl3pPr marL="0" marR="0" lvl="2"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3pPr>
            <a:lvl4pPr marL="0" marR="0" lvl="3"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4pPr>
            <a:lvl5pPr marL="0" marR="0" lvl="4"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5pPr>
            <a:lvl6pPr marL="0" marR="0" lvl="5"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6pPr>
            <a:lvl7pPr marL="0" marR="0" lvl="6"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7pPr>
            <a:lvl8pPr marL="0" marR="0" lvl="7"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8pPr>
            <a:lvl9pPr marL="0" marR="0" lvl="8"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Rubrikbild" type="title">
  <p:cSld name="TITLE">
    <p:spTree>
      <p:nvGrpSpPr>
        <p:cNvPr id="1" name="Shape 52"/>
        <p:cNvGrpSpPr/>
        <p:nvPr/>
      </p:nvGrpSpPr>
      <p:grpSpPr>
        <a:xfrm>
          <a:off x="0" y="0"/>
          <a:ext cx="0" cy="0"/>
          <a:chOff x="0" y="0"/>
          <a:chExt cx="0" cy="0"/>
        </a:xfrm>
      </p:grpSpPr>
      <p:sp>
        <p:nvSpPr>
          <p:cNvPr id="53" name="Google Shape;53;p12"/>
          <p:cNvSpPr txBox="1">
            <a:spLocks noGrp="1"/>
          </p:cNvSpPr>
          <p:nvPr>
            <p:ph type="ctrTitle"/>
          </p:nvPr>
        </p:nvSpPr>
        <p:spPr>
          <a:xfrm>
            <a:off x="685800" y="2130425"/>
            <a:ext cx="7772400" cy="1470025"/>
          </a:xfrm>
          <a:prstGeom prst="rect">
            <a:avLst/>
          </a:prstGeom>
          <a:noFill/>
          <a:ln>
            <a:noFill/>
          </a:ln>
        </p:spPr>
        <p:txBody>
          <a:bodyPr spcFirstLastPara="1" wrap="square" lIns="91425" tIns="91425" rIns="91425" bIns="91425" anchor="b" anchorCtr="0">
            <a:noAutofit/>
          </a:bodyPr>
          <a:lstStyle>
            <a:lvl1pPr marL="39688" marR="0" lvl="0" indent="-396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1pPr>
            <a:lvl2pPr marL="39688" marR="0" lvl="1" indent="-396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2pPr>
            <a:lvl3pPr marL="39688" marR="0" lvl="2" indent="-396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3pPr>
            <a:lvl4pPr marL="39688" marR="0" lvl="3" indent="-396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4pPr>
            <a:lvl5pPr marL="39688" marR="0" lvl="4" indent="-396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5pPr>
            <a:lvl6pPr marL="496888" marR="0" lvl="5" indent="-1587"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6pPr>
            <a:lvl7pPr marL="954088" marR="0" lvl="6" indent="-1587"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7pPr>
            <a:lvl8pPr marL="1411288" marR="0" lvl="7" indent="-1587"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8pPr>
            <a:lvl9pPr marL="1868488" marR="0" lvl="8" indent="-15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9pPr>
          </a:lstStyle>
          <a:p>
            <a:endParaRPr/>
          </a:p>
        </p:txBody>
      </p:sp>
      <p:sp>
        <p:nvSpPr>
          <p:cNvPr id="54" name="Google Shape;54;p12"/>
          <p:cNvSpPr txBox="1">
            <a:spLocks noGrp="1"/>
          </p:cNvSpPr>
          <p:nvPr>
            <p:ph type="subTitle" idx="1"/>
          </p:nvPr>
        </p:nvSpPr>
        <p:spPr>
          <a:xfrm>
            <a:off x="1371600" y="3886200"/>
            <a:ext cx="6400800" cy="1752600"/>
          </a:xfrm>
          <a:prstGeom prst="rect">
            <a:avLst/>
          </a:prstGeom>
          <a:noFill/>
          <a:ln>
            <a:noFill/>
          </a:ln>
        </p:spPr>
        <p:txBody>
          <a:bodyPr spcFirstLastPara="1" wrap="square" lIns="91425" tIns="91425" rIns="91425" bIns="91425" anchor="t" anchorCtr="0">
            <a:noAutofit/>
          </a:bodyPr>
          <a:lstStyle>
            <a:lvl1pPr marL="0" marR="0" lvl="0" indent="0" algn="ctr" rtl="0">
              <a:spcBef>
                <a:spcPts val="700"/>
              </a:spcBef>
              <a:spcAft>
                <a:spcPts val="0"/>
              </a:spcAft>
              <a:buClr>
                <a:srgbClr val="666600"/>
              </a:buClr>
              <a:buSzPts val="2100"/>
              <a:buFont typeface="Noto Sans Symbols"/>
              <a:buNone/>
              <a:defRPr sz="2800" b="0" i="0" u="none" strike="noStrike" cap="none">
                <a:solidFill>
                  <a:schemeClr val="dk1"/>
                </a:solidFill>
                <a:latin typeface="Verdana"/>
                <a:ea typeface="Verdana"/>
                <a:cs typeface="Verdana"/>
                <a:sym typeface="Verdana"/>
              </a:defRPr>
            </a:lvl1pPr>
            <a:lvl2pPr marL="457200" marR="0" lvl="1" indent="0" algn="ctr" rtl="0">
              <a:spcBef>
                <a:spcPts val="600"/>
              </a:spcBef>
              <a:spcAft>
                <a:spcPts val="0"/>
              </a:spcAft>
              <a:buClr>
                <a:srgbClr val="999900"/>
              </a:buClr>
              <a:buSzPts val="1800"/>
              <a:buFont typeface="Noto Sans Symbols"/>
              <a:buNone/>
              <a:defRPr sz="2400" b="0" i="0" u="none" strike="noStrike" cap="none">
                <a:solidFill>
                  <a:schemeClr val="dk1"/>
                </a:solidFill>
                <a:latin typeface="Verdana"/>
                <a:ea typeface="Verdana"/>
                <a:cs typeface="Verdana"/>
                <a:sym typeface="Verdana"/>
              </a:defRPr>
            </a:lvl2pPr>
            <a:lvl3pPr marL="914400" marR="0" lvl="2" indent="0" algn="ctr" rtl="0">
              <a:spcBef>
                <a:spcPts val="500"/>
              </a:spcBef>
              <a:spcAft>
                <a:spcPts val="0"/>
              </a:spcAft>
              <a:buClr>
                <a:srgbClr val="99CC00"/>
              </a:buClr>
              <a:buSzPts val="1280"/>
              <a:buFont typeface="Noto Sans Symbols"/>
              <a:buNone/>
              <a:defRPr sz="2000" b="0" i="0" u="none" strike="noStrike" cap="none">
                <a:solidFill>
                  <a:schemeClr val="dk1"/>
                </a:solidFill>
                <a:latin typeface="Verdana"/>
                <a:ea typeface="Verdana"/>
                <a:cs typeface="Verdana"/>
                <a:sym typeface="Verdana"/>
              </a:defRPr>
            </a:lvl3pPr>
            <a:lvl4pPr marL="1371600" marR="0" lvl="3" indent="0" algn="ctr" rtl="0">
              <a:spcBef>
                <a:spcPts val="400"/>
              </a:spcBef>
              <a:spcAft>
                <a:spcPts val="0"/>
              </a:spcAft>
              <a:buClr>
                <a:srgbClr val="666600"/>
              </a:buClr>
              <a:buSzPts val="1800"/>
              <a:buFont typeface="Noto Sans Symbols"/>
              <a:buNone/>
              <a:defRPr sz="1800" b="0" i="0" u="none" strike="noStrike" cap="none">
                <a:solidFill>
                  <a:schemeClr val="dk1"/>
                </a:solidFill>
                <a:latin typeface="Verdana"/>
                <a:ea typeface="Verdana"/>
                <a:cs typeface="Verdana"/>
                <a:sym typeface="Verdana"/>
              </a:defRPr>
            </a:lvl4pPr>
            <a:lvl5pPr marL="1828800" marR="0" lvl="4" indent="0" algn="ctr" rtl="0">
              <a:spcBef>
                <a:spcPts val="400"/>
              </a:spcBef>
              <a:spcAft>
                <a:spcPts val="0"/>
              </a:spcAft>
              <a:buClr>
                <a:srgbClr val="999900"/>
              </a:buClr>
              <a:buSzPts val="1440"/>
              <a:buFont typeface="Noto Sans Symbols"/>
              <a:buNone/>
              <a:defRPr sz="1800" b="0" i="0" u="none" strike="noStrike" cap="none">
                <a:solidFill>
                  <a:schemeClr val="dk1"/>
                </a:solidFill>
                <a:latin typeface="Verdana"/>
                <a:ea typeface="Verdana"/>
                <a:cs typeface="Verdana"/>
                <a:sym typeface="Verdana"/>
              </a:defRPr>
            </a:lvl5pPr>
            <a:lvl6pPr marL="2286000" marR="0" lvl="5" indent="0" algn="ctr" rtl="0">
              <a:spcBef>
                <a:spcPts val="400"/>
              </a:spcBef>
              <a:spcAft>
                <a:spcPts val="0"/>
              </a:spcAft>
              <a:buClr>
                <a:srgbClr val="999900"/>
              </a:buClr>
              <a:buSzPts val="1440"/>
              <a:buFont typeface="Noto Sans Symbols"/>
              <a:buNone/>
              <a:defRPr sz="1800" b="0" i="0" u="none" strike="noStrike" cap="none">
                <a:solidFill>
                  <a:schemeClr val="dk1"/>
                </a:solidFill>
                <a:latin typeface="Verdana"/>
                <a:ea typeface="Verdana"/>
                <a:cs typeface="Verdana"/>
                <a:sym typeface="Verdana"/>
              </a:defRPr>
            </a:lvl6pPr>
            <a:lvl7pPr marL="2743200" marR="0" lvl="6" indent="0" algn="ctr" rtl="0">
              <a:spcBef>
                <a:spcPts val="400"/>
              </a:spcBef>
              <a:spcAft>
                <a:spcPts val="0"/>
              </a:spcAft>
              <a:buClr>
                <a:srgbClr val="999900"/>
              </a:buClr>
              <a:buSzPts val="1440"/>
              <a:buFont typeface="Noto Sans Symbols"/>
              <a:buNone/>
              <a:defRPr sz="1800" b="0" i="0" u="none" strike="noStrike" cap="none">
                <a:solidFill>
                  <a:schemeClr val="dk1"/>
                </a:solidFill>
                <a:latin typeface="Verdana"/>
                <a:ea typeface="Verdana"/>
                <a:cs typeface="Verdana"/>
                <a:sym typeface="Verdana"/>
              </a:defRPr>
            </a:lvl7pPr>
            <a:lvl8pPr marL="3200400" marR="0" lvl="7" indent="0" algn="ctr" rtl="0">
              <a:spcBef>
                <a:spcPts val="400"/>
              </a:spcBef>
              <a:spcAft>
                <a:spcPts val="0"/>
              </a:spcAft>
              <a:buClr>
                <a:srgbClr val="999900"/>
              </a:buClr>
              <a:buSzPts val="1440"/>
              <a:buFont typeface="Noto Sans Symbols"/>
              <a:buNone/>
              <a:defRPr sz="1800" b="0" i="0" u="none" strike="noStrike" cap="none">
                <a:solidFill>
                  <a:schemeClr val="dk1"/>
                </a:solidFill>
                <a:latin typeface="Verdana"/>
                <a:ea typeface="Verdana"/>
                <a:cs typeface="Verdana"/>
                <a:sym typeface="Verdana"/>
              </a:defRPr>
            </a:lvl8pPr>
            <a:lvl9pPr marL="3657600" marR="0" lvl="8" indent="0" algn="ctr" rtl="0">
              <a:spcBef>
                <a:spcPts val="400"/>
              </a:spcBef>
              <a:spcAft>
                <a:spcPts val="0"/>
              </a:spcAft>
              <a:buClr>
                <a:srgbClr val="999900"/>
              </a:buClr>
              <a:buSzPts val="1440"/>
              <a:buFont typeface="Noto Sans Symbols"/>
              <a:buNone/>
              <a:defRPr sz="1800" b="0" i="0" u="none" strike="noStrike" cap="none">
                <a:solidFill>
                  <a:schemeClr val="dk1"/>
                </a:solidFill>
                <a:latin typeface="Verdana"/>
                <a:ea typeface="Verdana"/>
                <a:cs typeface="Verdana"/>
                <a:sym typeface="Verdana"/>
              </a:defRPr>
            </a:lvl9pPr>
          </a:lstStyle>
          <a:p>
            <a:endParaRPr/>
          </a:p>
        </p:txBody>
      </p:sp>
      <p:sp>
        <p:nvSpPr>
          <p:cNvPr id="55" name="Google Shape;55;p12"/>
          <p:cNvSpPr txBox="1">
            <a:spLocks noGrp="1"/>
          </p:cNvSpPr>
          <p:nvPr>
            <p:ph type="sldNum" idx="12"/>
          </p:nvPr>
        </p:nvSpPr>
        <p:spPr>
          <a:xfrm>
            <a:off x="7481887" y="6248400"/>
            <a:ext cx="274637" cy="254000"/>
          </a:xfrm>
          <a:prstGeom prst="rect">
            <a:avLst/>
          </a:prstGeom>
          <a:noFill/>
          <a:ln>
            <a:noFill/>
          </a:ln>
        </p:spPr>
        <p:txBody>
          <a:bodyPr spcFirstLastPara="1" wrap="square" lIns="91425" tIns="45700" rIns="91425" bIns="45700" anchor="t" anchorCtr="0">
            <a:noAutofit/>
          </a:bodyPr>
          <a:lstStyle>
            <a:lvl1pPr marL="0" marR="0" lvl="0"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1pPr>
            <a:lvl2pPr marL="0" marR="0" lvl="1"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2pPr>
            <a:lvl3pPr marL="0" marR="0" lvl="2"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3pPr>
            <a:lvl4pPr marL="0" marR="0" lvl="3"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4pPr>
            <a:lvl5pPr marL="0" marR="0" lvl="4"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5pPr>
            <a:lvl6pPr marL="0" marR="0" lvl="5"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6pPr>
            <a:lvl7pPr marL="0" marR="0" lvl="6"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7pPr>
            <a:lvl8pPr marL="0" marR="0" lvl="7"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8pPr>
            <a:lvl9pPr marL="0" marR="0" lvl="8"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Rubrik och innehåll" type="obj">
  <p:cSld name="OBJECT">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457200" y="0"/>
            <a:ext cx="8229600" cy="1417637"/>
          </a:xfrm>
          <a:prstGeom prst="rect">
            <a:avLst/>
          </a:prstGeom>
          <a:noFill/>
          <a:ln>
            <a:noFill/>
          </a:ln>
        </p:spPr>
        <p:txBody>
          <a:bodyPr spcFirstLastPara="1" wrap="square" lIns="91425" tIns="91425" rIns="91425" bIns="91425" anchor="b" anchorCtr="0">
            <a:noAutofit/>
          </a:bodyPr>
          <a:lstStyle>
            <a:lvl1pPr marL="39688" marR="0" lvl="0" indent="-396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1pPr>
            <a:lvl2pPr marL="39688" marR="0" lvl="1" indent="-396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2pPr>
            <a:lvl3pPr marL="39688" marR="0" lvl="2" indent="-396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3pPr>
            <a:lvl4pPr marL="39688" marR="0" lvl="3" indent="-396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4pPr>
            <a:lvl5pPr marL="39688" marR="0" lvl="4" indent="-396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5pPr>
            <a:lvl6pPr marL="496888" marR="0" lvl="5" indent="-1587"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6pPr>
            <a:lvl7pPr marL="954088" marR="0" lvl="6" indent="-1587"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7pPr>
            <a:lvl8pPr marL="1411288" marR="0" lvl="7" indent="-1587"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8pPr>
            <a:lvl9pPr marL="1868488" marR="0" lvl="8" indent="-15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9pPr>
          </a:lstStyle>
          <a:p>
            <a:endParaRPr/>
          </a:p>
        </p:txBody>
      </p:sp>
      <p:sp>
        <p:nvSpPr>
          <p:cNvPr id="62" name="Google Shape;62;p14"/>
          <p:cNvSpPr txBox="1">
            <a:spLocks noGrp="1"/>
          </p:cNvSpPr>
          <p:nvPr>
            <p:ph type="body" idx="1"/>
          </p:nvPr>
        </p:nvSpPr>
        <p:spPr>
          <a:xfrm>
            <a:off x="457200" y="1600200"/>
            <a:ext cx="8229600" cy="5257800"/>
          </a:xfrm>
          <a:prstGeom prst="rect">
            <a:avLst/>
          </a:prstGeom>
          <a:noFill/>
          <a:ln>
            <a:noFill/>
          </a:ln>
        </p:spPr>
        <p:txBody>
          <a:bodyPr spcFirstLastPara="1" wrap="square" lIns="91425" tIns="91425" rIns="91425" bIns="91425" anchor="t" anchorCtr="0">
            <a:noAutofit/>
          </a:bodyPr>
          <a:lstStyle>
            <a:lvl1pPr marL="457200" marR="0" lvl="0" indent="-361950" algn="l" rtl="0">
              <a:spcBef>
                <a:spcPts val="700"/>
              </a:spcBef>
              <a:spcAft>
                <a:spcPts val="0"/>
              </a:spcAft>
              <a:buClr>
                <a:srgbClr val="666600"/>
              </a:buClr>
              <a:buSzPts val="2100"/>
              <a:buFont typeface="Noto Sans Symbols"/>
              <a:buChar char="•"/>
              <a:defRPr sz="2800" b="0" i="0" u="none" strike="noStrike" cap="none">
                <a:solidFill>
                  <a:schemeClr val="dk1"/>
                </a:solidFill>
                <a:latin typeface="Verdana"/>
                <a:ea typeface="Verdana"/>
                <a:cs typeface="Verdana"/>
                <a:sym typeface="Verdana"/>
              </a:defRPr>
            </a:lvl1pPr>
            <a:lvl2pPr marL="914400" marR="0" lvl="1" indent="-342900" algn="l" rtl="0">
              <a:spcBef>
                <a:spcPts val="600"/>
              </a:spcBef>
              <a:spcAft>
                <a:spcPts val="0"/>
              </a:spcAft>
              <a:buClr>
                <a:srgbClr val="999900"/>
              </a:buClr>
              <a:buSzPts val="1800"/>
              <a:buFont typeface="Noto Sans Symbols"/>
              <a:buChar char="■"/>
              <a:defRPr sz="2400" b="0" i="0" u="none" strike="noStrike" cap="none">
                <a:solidFill>
                  <a:schemeClr val="dk1"/>
                </a:solidFill>
                <a:latin typeface="Verdana"/>
                <a:ea typeface="Verdana"/>
                <a:cs typeface="Verdana"/>
                <a:sym typeface="Verdana"/>
              </a:defRPr>
            </a:lvl2pPr>
            <a:lvl3pPr marL="1371600" marR="0" lvl="2" indent="-309880" algn="l" rtl="0">
              <a:spcBef>
                <a:spcPts val="500"/>
              </a:spcBef>
              <a:spcAft>
                <a:spcPts val="0"/>
              </a:spcAft>
              <a:buClr>
                <a:srgbClr val="99CC00"/>
              </a:buClr>
              <a:buSzPts val="1280"/>
              <a:buFont typeface="Noto Sans Symbols"/>
              <a:buChar char="•"/>
              <a:defRPr sz="2000" b="0" i="0" u="none" strike="noStrike" cap="none">
                <a:solidFill>
                  <a:schemeClr val="dk1"/>
                </a:solidFill>
                <a:latin typeface="Verdana"/>
                <a:ea typeface="Verdana"/>
                <a:cs typeface="Verdana"/>
                <a:sym typeface="Verdana"/>
              </a:defRPr>
            </a:lvl3pPr>
            <a:lvl4pPr marL="1828800" marR="0" lvl="3" indent="-342900" algn="l" rtl="0">
              <a:spcBef>
                <a:spcPts val="400"/>
              </a:spcBef>
              <a:spcAft>
                <a:spcPts val="0"/>
              </a:spcAft>
              <a:buClr>
                <a:srgbClr val="666600"/>
              </a:buClr>
              <a:buSzPts val="1800"/>
              <a:buFont typeface="Noto Sans Symbols"/>
              <a:buChar char="▪"/>
              <a:defRPr sz="1800" b="0" i="0" u="none" strike="noStrike" cap="none">
                <a:solidFill>
                  <a:schemeClr val="dk1"/>
                </a:solidFill>
                <a:latin typeface="Verdana"/>
                <a:ea typeface="Verdana"/>
                <a:cs typeface="Verdana"/>
                <a:sym typeface="Verdana"/>
              </a:defRPr>
            </a:lvl4pPr>
            <a:lvl5pPr marL="2286000" marR="0" lvl="4" indent="-320039" algn="l" rtl="0">
              <a:spcBef>
                <a:spcPts val="400"/>
              </a:spcBef>
              <a:spcAft>
                <a:spcPts val="0"/>
              </a:spcAft>
              <a:buClr>
                <a:srgbClr val="999900"/>
              </a:buClr>
              <a:buSzPts val="1440"/>
              <a:buFont typeface="Noto Sans Symbols"/>
              <a:buChar char="▪"/>
              <a:defRPr sz="1800" b="0" i="0" u="none" strike="noStrike" cap="none">
                <a:solidFill>
                  <a:schemeClr val="dk1"/>
                </a:solidFill>
                <a:latin typeface="Verdana"/>
                <a:ea typeface="Verdana"/>
                <a:cs typeface="Verdana"/>
                <a:sym typeface="Verdana"/>
              </a:defRPr>
            </a:lvl5pPr>
            <a:lvl6pPr marL="2743200" marR="0" lvl="5" indent="-320039" algn="l" rtl="0">
              <a:spcBef>
                <a:spcPts val="400"/>
              </a:spcBef>
              <a:spcAft>
                <a:spcPts val="0"/>
              </a:spcAft>
              <a:buClr>
                <a:srgbClr val="999900"/>
              </a:buClr>
              <a:buSzPts val="1440"/>
              <a:buFont typeface="Noto Sans Symbols"/>
              <a:buChar char="▪"/>
              <a:defRPr sz="1800" b="0" i="0" u="none" strike="noStrike" cap="none">
                <a:solidFill>
                  <a:schemeClr val="dk1"/>
                </a:solidFill>
                <a:latin typeface="Verdana"/>
                <a:ea typeface="Verdana"/>
                <a:cs typeface="Verdana"/>
                <a:sym typeface="Verdana"/>
              </a:defRPr>
            </a:lvl6pPr>
            <a:lvl7pPr marL="3200400" marR="0" lvl="6" indent="-320039" algn="l" rtl="0">
              <a:spcBef>
                <a:spcPts val="400"/>
              </a:spcBef>
              <a:spcAft>
                <a:spcPts val="0"/>
              </a:spcAft>
              <a:buClr>
                <a:srgbClr val="999900"/>
              </a:buClr>
              <a:buSzPts val="1440"/>
              <a:buFont typeface="Noto Sans Symbols"/>
              <a:buChar char="▪"/>
              <a:defRPr sz="1800" b="0" i="0" u="none" strike="noStrike" cap="none">
                <a:solidFill>
                  <a:schemeClr val="dk1"/>
                </a:solidFill>
                <a:latin typeface="Verdana"/>
                <a:ea typeface="Verdana"/>
                <a:cs typeface="Verdana"/>
                <a:sym typeface="Verdana"/>
              </a:defRPr>
            </a:lvl7pPr>
            <a:lvl8pPr marL="3657600" marR="0" lvl="7" indent="-320040" algn="l" rtl="0">
              <a:spcBef>
                <a:spcPts val="400"/>
              </a:spcBef>
              <a:spcAft>
                <a:spcPts val="0"/>
              </a:spcAft>
              <a:buClr>
                <a:srgbClr val="999900"/>
              </a:buClr>
              <a:buSzPts val="1440"/>
              <a:buFont typeface="Noto Sans Symbols"/>
              <a:buChar char="▪"/>
              <a:defRPr sz="1800" b="0" i="0" u="none" strike="noStrike" cap="none">
                <a:solidFill>
                  <a:schemeClr val="dk1"/>
                </a:solidFill>
                <a:latin typeface="Verdana"/>
                <a:ea typeface="Verdana"/>
                <a:cs typeface="Verdana"/>
                <a:sym typeface="Verdana"/>
              </a:defRPr>
            </a:lvl8pPr>
            <a:lvl9pPr marL="4114800" marR="0" lvl="8" indent="-320040" algn="l" rtl="0">
              <a:spcBef>
                <a:spcPts val="400"/>
              </a:spcBef>
              <a:spcAft>
                <a:spcPts val="0"/>
              </a:spcAft>
              <a:buClr>
                <a:srgbClr val="999900"/>
              </a:buClr>
              <a:buSzPts val="1440"/>
              <a:buFont typeface="Noto Sans Symbols"/>
              <a:buChar char="▪"/>
              <a:defRPr sz="1800" b="0" i="0" u="none" strike="noStrike" cap="none">
                <a:solidFill>
                  <a:schemeClr val="dk1"/>
                </a:solidFill>
                <a:latin typeface="Verdana"/>
                <a:ea typeface="Verdana"/>
                <a:cs typeface="Verdana"/>
                <a:sym typeface="Verdana"/>
              </a:defRPr>
            </a:lvl9pPr>
          </a:lstStyle>
          <a:p>
            <a:endParaRPr/>
          </a:p>
        </p:txBody>
      </p:sp>
      <p:sp>
        <p:nvSpPr>
          <p:cNvPr id="63" name="Google Shape;63;p14"/>
          <p:cNvSpPr txBox="1">
            <a:spLocks noGrp="1"/>
          </p:cNvSpPr>
          <p:nvPr>
            <p:ph type="sldNum" idx="12"/>
          </p:nvPr>
        </p:nvSpPr>
        <p:spPr>
          <a:xfrm>
            <a:off x="7481887" y="6248400"/>
            <a:ext cx="274637" cy="254000"/>
          </a:xfrm>
          <a:prstGeom prst="rect">
            <a:avLst/>
          </a:prstGeom>
          <a:noFill/>
          <a:ln>
            <a:noFill/>
          </a:ln>
        </p:spPr>
        <p:txBody>
          <a:bodyPr spcFirstLastPara="1" wrap="square" lIns="91425" tIns="45700" rIns="91425" bIns="45700" anchor="t" anchorCtr="0">
            <a:noAutofit/>
          </a:bodyPr>
          <a:lstStyle>
            <a:lvl1pPr marL="0" marR="0" lvl="0"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1pPr>
            <a:lvl2pPr marL="0" marR="0" lvl="1"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2pPr>
            <a:lvl3pPr marL="0" marR="0" lvl="2"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3pPr>
            <a:lvl4pPr marL="0" marR="0" lvl="3"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4pPr>
            <a:lvl5pPr marL="0" marR="0" lvl="4"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5pPr>
            <a:lvl6pPr marL="0" marR="0" lvl="5"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6pPr>
            <a:lvl7pPr marL="0" marR="0" lvl="6"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7pPr>
            <a:lvl8pPr marL="0" marR="0" lvl="7"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8pPr>
            <a:lvl9pPr marL="0" marR="0" lvl="8"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Endast rubrik" type="titleOnly">
  <p:cSld name="TITLE_ONLY">
    <p:spTree>
      <p:nvGrpSpPr>
        <p:cNvPr id="1" name="Shape 64"/>
        <p:cNvGrpSpPr/>
        <p:nvPr/>
      </p:nvGrpSpPr>
      <p:grpSpPr>
        <a:xfrm>
          <a:off x="0" y="0"/>
          <a:ext cx="0" cy="0"/>
          <a:chOff x="0" y="0"/>
          <a:chExt cx="0" cy="0"/>
        </a:xfrm>
      </p:grpSpPr>
      <p:sp>
        <p:nvSpPr>
          <p:cNvPr id="65" name="Google Shape;65;p15"/>
          <p:cNvSpPr txBox="1">
            <a:spLocks noGrp="1"/>
          </p:cNvSpPr>
          <p:nvPr>
            <p:ph type="title"/>
          </p:nvPr>
        </p:nvSpPr>
        <p:spPr>
          <a:xfrm>
            <a:off x="457200" y="0"/>
            <a:ext cx="8229600" cy="1417637"/>
          </a:xfrm>
          <a:prstGeom prst="rect">
            <a:avLst/>
          </a:prstGeom>
          <a:noFill/>
          <a:ln>
            <a:noFill/>
          </a:ln>
        </p:spPr>
        <p:txBody>
          <a:bodyPr spcFirstLastPara="1" wrap="square" lIns="91425" tIns="91425" rIns="91425" bIns="91425" anchor="b" anchorCtr="0">
            <a:noAutofit/>
          </a:bodyPr>
          <a:lstStyle>
            <a:lvl1pPr marL="39688" marR="0" lvl="0" indent="-396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1pPr>
            <a:lvl2pPr marL="39688" marR="0" lvl="1" indent="-396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2pPr>
            <a:lvl3pPr marL="39688" marR="0" lvl="2" indent="-396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3pPr>
            <a:lvl4pPr marL="39688" marR="0" lvl="3" indent="-396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4pPr>
            <a:lvl5pPr marL="39688" marR="0" lvl="4" indent="-396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5pPr>
            <a:lvl6pPr marL="496888" marR="0" lvl="5" indent="-1587"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6pPr>
            <a:lvl7pPr marL="954088" marR="0" lvl="6" indent="-1587"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7pPr>
            <a:lvl8pPr marL="1411288" marR="0" lvl="7" indent="-1587"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8pPr>
            <a:lvl9pPr marL="1868488" marR="0" lvl="8" indent="-15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9pPr>
          </a:lstStyle>
          <a:p>
            <a:endParaRPr/>
          </a:p>
        </p:txBody>
      </p:sp>
      <p:sp>
        <p:nvSpPr>
          <p:cNvPr id="66" name="Google Shape;66;p15"/>
          <p:cNvSpPr txBox="1">
            <a:spLocks noGrp="1"/>
          </p:cNvSpPr>
          <p:nvPr>
            <p:ph type="sldNum" idx="12"/>
          </p:nvPr>
        </p:nvSpPr>
        <p:spPr>
          <a:xfrm>
            <a:off x="7481887" y="6248400"/>
            <a:ext cx="274637" cy="254000"/>
          </a:xfrm>
          <a:prstGeom prst="rect">
            <a:avLst/>
          </a:prstGeom>
          <a:noFill/>
          <a:ln>
            <a:noFill/>
          </a:ln>
        </p:spPr>
        <p:txBody>
          <a:bodyPr spcFirstLastPara="1" wrap="square" lIns="91425" tIns="45700" rIns="91425" bIns="45700" anchor="t" anchorCtr="0">
            <a:noAutofit/>
          </a:bodyPr>
          <a:lstStyle>
            <a:lvl1pPr marL="0" marR="0" lvl="0"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1pPr>
            <a:lvl2pPr marL="0" marR="0" lvl="1"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2pPr>
            <a:lvl3pPr marL="0" marR="0" lvl="2"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3pPr>
            <a:lvl4pPr marL="0" marR="0" lvl="3"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4pPr>
            <a:lvl5pPr marL="0" marR="0" lvl="4"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5pPr>
            <a:lvl6pPr marL="0" marR="0" lvl="5"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6pPr>
            <a:lvl7pPr marL="0" marR="0" lvl="6"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7pPr>
            <a:lvl8pPr marL="0" marR="0" lvl="7"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8pPr>
            <a:lvl9pPr marL="0" marR="0" lvl="8"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7"/>
        <p:cNvGrpSpPr/>
        <p:nvPr/>
      </p:nvGrpSpPr>
      <p:grpSpPr>
        <a:xfrm>
          <a:off x="0" y="0"/>
          <a:ext cx="0" cy="0"/>
          <a:chOff x="0" y="0"/>
          <a:chExt cx="0" cy="0"/>
        </a:xfrm>
      </p:grpSpPr>
      <p:sp>
        <p:nvSpPr>
          <p:cNvPr id="68" name="Google Shape;68;p16"/>
          <p:cNvSpPr txBox="1">
            <a:spLocks noGrp="1"/>
          </p:cNvSpPr>
          <p:nvPr>
            <p:ph type="sldNum" idx="12"/>
          </p:nvPr>
        </p:nvSpPr>
        <p:spPr>
          <a:xfrm>
            <a:off x="7481887" y="6248400"/>
            <a:ext cx="274637" cy="254000"/>
          </a:xfrm>
          <a:prstGeom prst="rect">
            <a:avLst/>
          </a:prstGeom>
          <a:noFill/>
          <a:ln>
            <a:noFill/>
          </a:ln>
        </p:spPr>
        <p:txBody>
          <a:bodyPr spcFirstLastPara="1" wrap="square" lIns="91425" tIns="45700" rIns="91425" bIns="45700" anchor="t" anchorCtr="0">
            <a:noAutofit/>
          </a:bodyPr>
          <a:lstStyle>
            <a:lvl1pPr marL="0" marR="0" lvl="0"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1pPr>
            <a:lvl2pPr marL="0" marR="0" lvl="1"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2pPr>
            <a:lvl3pPr marL="0" marR="0" lvl="2"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3pPr>
            <a:lvl4pPr marL="0" marR="0" lvl="3"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4pPr>
            <a:lvl5pPr marL="0" marR="0" lvl="4"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5pPr>
            <a:lvl6pPr marL="0" marR="0" lvl="5"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6pPr>
            <a:lvl7pPr marL="0" marR="0" lvl="6"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7pPr>
            <a:lvl8pPr marL="0" marR="0" lvl="7"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8pPr>
            <a:lvl9pPr marL="0" marR="0" lvl="8"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Lodrät rubrik och text" type="vertTitleAndTx">
  <p:cSld name="VERTICAL_TITLE_AND_VERTICAL_TEXT">
    <p:spTree>
      <p:nvGrpSpPr>
        <p:cNvPr id="1" name="Shape 69"/>
        <p:cNvGrpSpPr/>
        <p:nvPr/>
      </p:nvGrpSpPr>
      <p:grpSpPr>
        <a:xfrm>
          <a:off x="0" y="0"/>
          <a:ext cx="0" cy="0"/>
          <a:chOff x="0" y="0"/>
          <a:chExt cx="0" cy="0"/>
        </a:xfrm>
      </p:grpSpPr>
      <p:sp>
        <p:nvSpPr>
          <p:cNvPr id="70" name="Google Shape;70;p17"/>
          <p:cNvSpPr txBox="1">
            <a:spLocks noGrp="1"/>
          </p:cNvSpPr>
          <p:nvPr>
            <p:ph type="title"/>
          </p:nvPr>
        </p:nvSpPr>
        <p:spPr>
          <a:xfrm rot="5400000">
            <a:off x="4229100" y="2400300"/>
            <a:ext cx="6858000" cy="2057400"/>
          </a:xfrm>
          <a:prstGeom prst="rect">
            <a:avLst/>
          </a:prstGeom>
          <a:noFill/>
          <a:ln>
            <a:noFill/>
          </a:ln>
        </p:spPr>
        <p:txBody>
          <a:bodyPr spcFirstLastPara="1" wrap="square" lIns="91425" tIns="91425" rIns="91425" bIns="91425" anchor="b" anchorCtr="0">
            <a:noAutofit/>
          </a:bodyPr>
          <a:lstStyle>
            <a:lvl1pPr marL="39688" marR="0" lvl="0" indent="-396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1pPr>
            <a:lvl2pPr marL="39688" marR="0" lvl="1" indent="-396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2pPr>
            <a:lvl3pPr marL="39688" marR="0" lvl="2" indent="-396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3pPr>
            <a:lvl4pPr marL="39688" marR="0" lvl="3" indent="-396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4pPr>
            <a:lvl5pPr marL="39688" marR="0" lvl="4" indent="-396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5pPr>
            <a:lvl6pPr marL="496888" marR="0" lvl="5" indent="-1587"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6pPr>
            <a:lvl7pPr marL="954088" marR="0" lvl="6" indent="-1587"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7pPr>
            <a:lvl8pPr marL="1411288" marR="0" lvl="7" indent="-1587"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8pPr>
            <a:lvl9pPr marL="1868488" marR="0" lvl="8" indent="-15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9pPr>
          </a:lstStyle>
          <a:p>
            <a:endParaRPr/>
          </a:p>
        </p:txBody>
      </p:sp>
      <p:sp>
        <p:nvSpPr>
          <p:cNvPr id="71" name="Google Shape;71;p17"/>
          <p:cNvSpPr txBox="1">
            <a:spLocks noGrp="1"/>
          </p:cNvSpPr>
          <p:nvPr>
            <p:ph type="body" idx="1"/>
          </p:nvPr>
        </p:nvSpPr>
        <p:spPr>
          <a:xfrm rot="5400000">
            <a:off x="38100" y="419100"/>
            <a:ext cx="6858000" cy="6019800"/>
          </a:xfrm>
          <a:prstGeom prst="rect">
            <a:avLst/>
          </a:prstGeom>
          <a:noFill/>
          <a:ln>
            <a:noFill/>
          </a:ln>
        </p:spPr>
        <p:txBody>
          <a:bodyPr spcFirstLastPara="1" wrap="square" lIns="91425" tIns="91425" rIns="91425" bIns="91425" anchor="t" anchorCtr="0">
            <a:noAutofit/>
          </a:bodyPr>
          <a:lstStyle>
            <a:lvl1pPr marL="457200" marR="0" lvl="0" indent="-361950" algn="l" rtl="0">
              <a:spcBef>
                <a:spcPts val="700"/>
              </a:spcBef>
              <a:spcAft>
                <a:spcPts val="0"/>
              </a:spcAft>
              <a:buClr>
                <a:srgbClr val="666600"/>
              </a:buClr>
              <a:buSzPts val="2100"/>
              <a:buFont typeface="Noto Sans Symbols"/>
              <a:buChar char="•"/>
              <a:defRPr sz="2800">
                <a:solidFill>
                  <a:schemeClr val="dk1"/>
                </a:solidFill>
                <a:latin typeface="Verdana"/>
                <a:ea typeface="Verdana"/>
                <a:cs typeface="Verdana"/>
                <a:sym typeface="Verdana"/>
              </a:defRPr>
            </a:lvl1pPr>
            <a:lvl2pPr marL="914400" marR="0" lvl="1" indent="-342900" algn="l" rtl="0">
              <a:spcBef>
                <a:spcPts val="600"/>
              </a:spcBef>
              <a:spcAft>
                <a:spcPts val="0"/>
              </a:spcAft>
              <a:buClr>
                <a:srgbClr val="999900"/>
              </a:buClr>
              <a:buSzPts val="1800"/>
              <a:buFont typeface="Noto Sans Symbols"/>
              <a:buChar char="■"/>
              <a:defRPr sz="2400" b="0" i="0" u="none" strike="noStrike" cap="none">
                <a:solidFill>
                  <a:schemeClr val="dk1"/>
                </a:solidFill>
                <a:latin typeface="Verdana"/>
                <a:ea typeface="Verdana"/>
                <a:cs typeface="Verdana"/>
                <a:sym typeface="Verdana"/>
              </a:defRPr>
            </a:lvl2pPr>
            <a:lvl3pPr marL="1371600" marR="0" lvl="2" indent="-309880" algn="l" rtl="0">
              <a:spcBef>
                <a:spcPts val="500"/>
              </a:spcBef>
              <a:spcAft>
                <a:spcPts val="0"/>
              </a:spcAft>
              <a:buClr>
                <a:srgbClr val="99CC00"/>
              </a:buClr>
              <a:buSzPts val="1280"/>
              <a:buFont typeface="Noto Sans Symbols"/>
              <a:buChar char="•"/>
              <a:defRPr sz="2000" b="0" i="0" u="none" strike="noStrike" cap="none">
                <a:solidFill>
                  <a:schemeClr val="dk1"/>
                </a:solidFill>
                <a:latin typeface="Verdana"/>
                <a:ea typeface="Verdana"/>
                <a:cs typeface="Verdana"/>
                <a:sym typeface="Verdana"/>
              </a:defRPr>
            </a:lvl3pPr>
            <a:lvl4pPr marL="1828800" marR="0" lvl="3" indent="-342900" algn="l" rtl="0">
              <a:spcBef>
                <a:spcPts val="400"/>
              </a:spcBef>
              <a:spcAft>
                <a:spcPts val="0"/>
              </a:spcAft>
              <a:buClr>
                <a:srgbClr val="666600"/>
              </a:buClr>
              <a:buSzPts val="1800"/>
              <a:buFont typeface="Noto Sans Symbols"/>
              <a:buChar char="▪"/>
              <a:defRPr sz="1800" b="0" i="0" u="none" strike="noStrike" cap="none">
                <a:solidFill>
                  <a:schemeClr val="dk1"/>
                </a:solidFill>
                <a:latin typeface="Verdana"/>
                <a:ea typeface="Verdana"/>
                <a:cs typeface="Verdana"/>
                <a:sym typeface="Verdana"/>
              </a:defRPr>
            </a:lvl4pPr>
            <a:lvl5pPr marL="2286000" marR="0" lvl="4" indent="-320039" algn="l" rtl="0">
              <a:spcBef>
                <a:spcPts val="400"/>
              </a:spcBef>
              <a:spcAft>
                <a:spcPts val="0"/>
              </a:spcAft>
              <a:buClr>
                <a:srgbClr val="999900"/>
              </a:buClr>
              <a:buSzPts val="1440"/>
              <a:buFont typeface="Noto Sans Symbols"/>
              <a:buChar char="▪"/>
              <a:defRPr sz="1800" b="0" i="0" u="none" strike="noStrike" cap="none">
                <a:solidFill>
                  <a:schemeClr val="dk1"/>
                </a:solidFill>
                <a:latin typeface="Verdana"/>
                <a:ea typeface="Verdana"/>
                <a:cs typeface="Verdana"/>
                <a:sym typeface="Verdana"/>
              </a:defRPr>
            </a:lvl5pPr>
            <a:lvl6pPr marL="2743200" marR="0" lvl="5" indent="-320039" algn="l" rtl="0">
              <a:spcBef>
                <a:spcPts val="400"/>
              </a:spcBef>
              <a:spcAft>
                <a:spcPts val="0"/>
              </a:spcAft>
              <a:buClr>
                <a:srgbClr val="999900"/>
              </a:buClr>
              <a:buSzPts val="1440"/>
              <a:buFont typeface="Noto Sans Symbols"/>
              <a:buChar char="▪"/>
              <a:defRPr sz="1800" b="0" i="0" u="none" strike="noStrike" cap="none">
                <a:solidFill>
                  <a:schemeClr val="dk1"/>
                </a:solidFill>
                <a:latin typeface="Verdana"/>
                <a:ea typeface="Verdana"/>
                <a:cs typeface="Verdana"/>
                <a:sym typeface="Verdana"/>
              </a:defRPr>
            </a:lvl6pPr>
            <a:lvl7pPr marL="3200400" marR="0" lvl="6" indent="-320039" algn="l" rtl="0">
              <a:spcBef>
                <a:spcPts val="400"/>
              </a:spcBef>
              <a:spcAft>
                <a:spcPts val="0"/>
              </a:spcAft>
              <a:buClr>
                <a:srgbClr val="999900"/>
              </a:buClr>
              <a:buSzPts val="1440"/>
              <a:buFont typeface="Noto Sans Symbols"/>
              <a:buChar char="▪"/>
              <a:defRPr sz="1800" b="0" i="0" u="none" strike="noStrike" cap="none">
                <a:solidFill>
                  <a:schemeClr val="dk1"/>
                </a:solidFill>
                <a:latin typeface="Verdana"/>
                <a:ea typeface="Verdana"/>
                <a:cs typeface="Verdana"/>
                <a:sym typeface="Verdana"/>
              </a:defRPr>
            </a:lvl7pPr>
            <a:lvl8pPr marL="3657600" marR="0" lvl="7" indent="-320040" algn="l" rtl="0">
              <a:spcBef>
                <a:spcPts val="400"/>
              </a:spcBef>
              <a:spcAft>
                <a:spcPts val="0"/>
              </a:spcAft>
              <a:buClr>
                <a:srgbClr val="999900"/>
              </a:buClr>
              <a:buSzPts val="1440"/>
              <a:buFont typeface="Noto Sans Symbols"/>
              <a:buChar char="▪"/>
              <a:defRPr sz="1800" b="0" i="0" u="none" strike="noStrike" cap="none">
                <a:solidFill>
                  <a:schemeClr val="dk1"/>
                </a:solidFill>
                <a:latin typeface="Verdana"/>
                <a:ea typeface="Verdana"/>
                <a:cs typeface="Verdana"/>
                <a:sym typeface="Verdana"/>
              </a:defRPr>
            </a:lvl8pPr>
            <a:lvl9pPr marL="4114800" marR="0" lvl="8" indent="-320040" algn="l" rtl="0">
              <a:spcBef>
                <a:spcPts val="400"/>
              </a:spcBef>
              <a:spcAft>
                <a:spcPts val="0"/>
              </a:spcAft>
              <a:buClr>
                <a:srgbClr val="999900"/>
              </a:buClr>
              <a:buSzPts val="1440"/>
              <a:buFont typeface="Noto Sans Symbols"/>
              <a:buChar char="▪"/>
              <a:defRPr sz="1800" b="0" i="0" u="none" strike="noStrike" cap="none">
                <a:solidFill>
                  <a:schemeClr val="dk1"/>
                </a:solidFill>
                <a:latin typeface="Verdana"/>
                <a:ea typeface="Verdana"/>
                <a:cs typeface="Verdana"/>
                <a:sym typeface="Verdana"/>
              </a:defRPr>
            </a:lvl9pPr>
          </a:lstStyle>
          <a:p>
            <a:endParaRPr/>
          </a:p>
        </p:txBody>
      </p:sp>
      <p:sp>
        <p:nvSpPr>
          <p:cNvPr id="72" name="Google Shape;72;p17"/>
          <p:cNvSpPr txBox="1">
            <a:spLocks noGrp="1"/>
          </p:cNvSpPr>
          <p:nvPr>
            <p:ph type="sldNum" idx="12"/>
          </p:nvPr>
        </p:nvSpPr>
        <p:spPr>
          <a:xfrm>
            <a:off x="7481887" y="6248400"/>
            <a:ext cx="274637" cy="254000"/>
          </a:xfrm>
          <a:prstGeom prst="rect">
            <a:avLst/>
          </a:prstGeom>
          <a:noFill/>
          <a:ln>
            <a:noFill/>
          </a:ln>
        </p:spPr>
        <p:txBody>
          <a:bodyPr spcFirstLastPara="1" wrap="square" lIns="91425" tIns="45700" rIns="91425" bIns="45700" anchor="t" anchorCtr="0">
            <a:noAutofit/>
          </a:bodyPr>
          <a:lstStyle>
            <a:lvl1pPr marL="0" marR="0" lvl="0"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1pPr>
            <a:lvl2pPr marL="0" marR="0" lvl="1"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2pPr>
            <a:lvl3pPr marL="0" marR="0" lvl="2"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3pPr>
            <a:lvl4pPr marL="0" marR="0" lvl="3"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4pPr>
            <a:lvl5pPr marL="0" marR="0" lvl="4"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5pPr>
            <a:lvl6pPr marL="0" marR="0" lvl="5"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6pPr>
            <a:lvl7pPr marL="0" marR="0" lvl="6"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7pPr>
            <a:lvl8pPr marL="0" marR="0" lvl="7"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8pPr>
            <a:lvl9pPr marL="0" marR="0" lvl="8"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Rubrik och lodrät text" type="vertTx">
  <p:cSld name="VERTICAL_TEXT">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457200" y="0"/>
            <a:ext cx="8229600" cy="1417637"/>
          </a:xfrm>
          <a:prstGeom prst="rect">
            <a:avLst/>
          </a:prstGeom>
          <a:noFill/>
          <a:ln>
            <a:noFill/>
          </a:ln>
        </p:spPr>
        <p:txBody>
          <a:bodyPr spcFirstLastPara="1" wrap="square" lIns="91425" tIns="91425" rIns="91425" bIns="91425" anchor="b" anchorCtr="0">
            <a:noAutofit/>
          </a:bodyPr>
          <a:lstStyle>
            <a:lvl1pPr marL="39688" marR="0" lvl="0" indent="-396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1pPr>
            <a:lvl2pPr marL="39688" marR="0" lvl="1" indent="-396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2pPr>
            <a:lvl3pPr marL="39688" marR="0" lvl="2" indent="-396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3pPr>
            <a:lvl4pPr marL="39688" marR="0" lvl="3" indent="-396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4pPr>
            <a:lvl5pPr marL="39688" marR="0" lvl="4" indent="-396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5pPr>
            <a:lvl6pPr marL="496888" marR="0" lvl="5" indent="-1587"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6pPr>
            <a:lvl7pPr marL="954088" marR="0" lvl="6" indent="-1587"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7pPr>
            <a:lvl8pPr marL="1411288" marR="0" lvl="7" indent="-1587"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8pPr>
            <a:lvl9pPr marL="1868488" marR="0" lvl="8" indent="-15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9pPr>
          </a:lstStyle>
          <a:p>
            <a:endParaRPr/>
          </a:p>
        </p:txBody>
      </p:sp>
      <p:sp>
        <p:nvSpPr>
          <p:cNvPr id="75" name="Google Shape;75;p18"/>
          <p:cNvSpPr txBox="1">
            <a:spLocks noGrp="1"/>
          </p:cNvSpPr>
          <p:nvPr>
            <p:ph type="body" idx="1"/>
          </p:nvPr>
        </p:nvSpPr>
        <p:spPr>
          <a:xfrm rot="5400000">
            <a:off x="1943100" y="114300"/>
            <a:ext cx="5257800" cy="8229600"/>
          </a:xfrm>
          <a:prstGeom prst="rect">
            <a:avLst/>
          </a:prstGeom>
          <a:noFill/>
          <a:ln>
            <a:noFill/>
          </a:ln>
        </p:spPr>
        <p:txBody>
          <a:bodyPr spcFirstLastPara="1" wrap="square" lIns="91425" tIns="91425" rIns="91425" bIns="91425" anchor="t" anchorCtr="0">
            <a:noAutofit/>
          </a:bodyPr>
          <a:lstStyle>
            <a:lvl1pPr marL="457200" marR="0" lvl="0" indent="-361950" algn="l" rtl="0">
              <a:spcBef>
                <a:spcPts val="700"/>
              </a:spcBef>
              <a:spcAft>
                <a:spcPts val="0"/>
              </a:spcAft>
              <a:buClr>
                <a:srgbClr val="666600"/>
              </a:buClr>
              <a:buSzPts val="2100"/>
              <a:buFont typeface="Noto Sans Symbols"/>
              <a:buChar char="•"/>
              <a:defRPr sz="2800">
                <a:solidFill>
                  <a:schemeClr val="dk1"/>
                </a:solidFill>
                <a:latin typeface="Verdana"/>
                <a:ea typeface="Verdana"/>
                <a:cs typeface="Verdana"/>
                <a:sym typeface="Verdana"/>
              </a:defRPr>
            </a:lvl1pPr>
            <a:lvl2pPr marL="914400" marR="0" lvl="1" indent="-342900" algn="l" rtl="0">
              <a:spcBef>
                <a:spcPts val="600"/>
              </a:spcBef>
              <a:spcAft>
                <a:spcPts val="0"/>
              </a:spcAft>
              <a:buClr>
                <a:srgbClr val="999900"/>
              </a:buClr>
              <a:buSzPts val="1800"/>
              <a:buFont typeface="Noto Sans Symbols"/>
              <a:buChar char="■"/>
              <a:defRPr sz="2400" b="0" i="0" u="none" strike="noStrike" cap="none">
                <a:solidFill>
                  <a:schemeClr val="dk1"/>
                </a:solidFill>
                <a:latin typeface="Verdana"/>
                <a:ea typeface="Verdana"/>
                <a:cs typeface="Verdana"/>
                <a:sym typeface="Verdana"/>
              </a:defRPr>
            </a:lvl2pPr>
            <a:lvl3pPr marL="1371600" marR="0" lvl="2" indent="-309880" algn="l" rtl="0">
              <a:spcBef>
                <a:spcPts val="500"/>
              </a:spcBef>
              <a:spcAft>
                <a:spcPts val="0"/>
              </a:spcAft>
              <a:buClr>
                <a:srgbClr val="99CC00"/>
              </a:buClr>
              <a:buSzPts val="1280"/>
              <a:buFont typeface="Noto Sans Symbols"/>
              <a:buChar char="•"/>
              <a:defRPr sz="2000" b="0" i="0" u="none" strike="noStrike" cap="none">
                <a:solidFill>
                  <a:schemeClr val="dk1"/>
                </a:solidFill>
                <a:latin typeface="Verdana"/>
                <a:ea typeface="Verdana"/>
                <a:cs typeface="Verdana"/>
                <a:sym typeface="Verdana"/>
              </a:defRPr>
            </a:lvl3pPr>
            <a:lvl4pPr marL="1828800" marR="0" lvl="3" indent="-342900" algn="l" rtl="0">
              <a:spcBef>
                <a:spcPts val="400"/>
              </a:spcBef>
              <a:spcAft>
                <a:spcPts val="0"/>
              </a:spcAft>
              <a:buClr>
                <a:srgbClr val="666600"/>
              </a:buClr>
              <a:buSzPts val="1800"/>
              <a:buFont typeface="Noto Sans Symbols"/>
              <a:buChar char="▪"/>
              <a:defRPr sz="1800" b="0" i="0" u="none" strike="noStrike" cap="none">
                <a:solidFill>
                  <a:schemeClr val="dk1"/>
                </a:solidFill>
                <a:latin typeface="Verdana"/>
                <a:ea typeface="Verdana"/>
                <a:cs typeface="Verdana"/>
                <a:sym typeface="Verdana"/>
              </a:defRPr>
            </a:lvl4pPr>
            <a:lvl5pPr marL="2286000" marR="0" lvl="4" indent="-320039" algn="l" rtl="0">
              <a:spcBef>
                <a:spcPts val="400"/>
              </a:spcBef>
              <a:spcAft>
                <a:spcPts val="0"/>
              </a:spcAft>
              <a:buClr>
                <a:srgbClr val="999900"/>
              </a:buClr>
              <a:buSzPts val="1440"/>
              <a:buFont typeface="Noto Sans Symbols"/>
              <a:buChar char="▪"/>
              <a:defRPr sz="1800" b="0" i="0" u="none" strike="noStrike" cap="none">
                <a:solidFill>
                  <a:schemeClr val="dk1"/>
                </a:solidFill>
                <a:latin typeface="Verdana"/>
                <a:ea typeface="Verdana"/>
                <a:cs typeface="Verdana"/>
                <a:sym typeface="Verdana"/>
              </a:defRPr>
            </a:lvl5pPr>
            <a:lvl6pPr marL="2743200" marR="0" lvl="5" indent="-320039" algn="l" rtl="0">
              <a:spcBef>
                <a:spcPts val="400"/>
              </a:spcBef>
              <a:spcAft>
                <a:spcPts val="0"/>
              </a:spcAft>
              <a:buClr>
                <a:srgbClr val="999900"/>
              </a:buClr>
              <a:buSzPts val="1440"/>
              <a:buFont typeface="Noto Sans Symbols"/>
              <a:buChar char="▪"/>
              <a:defRPr sz="1800" b="0" i="0" u="none" strike="noStrike" cap="none">
                <a:solidFill>
                  <a:schemeClr val="dk1"/>
                </a:solidFill>
                <a:latin typeface="Verdana"/>
                <a:ea typeface="Verdana"/>
                <a:cs typeface="Verdana"/>
                <a:sym typeface="Verdana"/>
              </a:defRPr>
            </a:lvl6pPr>
            <a:lvl7pPr marL="3200400" marR="0" lvl="6" indent="-320039" algn="l" rtl="0">
              <a:spcBef>
                <a:spcPts val="400"/>
              </a:spcBef>
              <a:spcAft>
                <a:spcPts val="0"/>
              </a:spcAft>
              <a:buClr>
                <a:srgbClr val="999900"/>
              </a:buClr>
              <a:buSzPts val="1440"/>
              <a:buFont typeface="Noto Sans Symbols"/>
              <a:buChar char="▪"/>
              <a:defRPr sz="1800" b="0" i="0" u="none" strike="noStrike" cap="none">
                <a:solidFill>
                  <a:schemeClr val="dk1"/>
                </a:solidFill>
                <a:latin typeface="Verdana"/>
                <a:ea typeface="Verdana"/>
                <a:cs typeface="Verdana"/>
                <a:sym typeface="Verdana"/>
              </a:defRPr>
            </a:lvl7pPr>
            <a:lvl8pPr marL="3657600" marR="0" lvl="7" indent="-320040" algn="l" rtl="0">
              <a:spcBef>
                <a:spcPts val="400"/>
              </a:spcBef>
              <a:spcAft>
                <a:spcPts val="0"/>
              </a:spcAft>
              <a:buClr>
                <a:srgbClr val="999900"/>
              </a:buClr>
              <a:buSzPts val="1440"/>
              <a:buFont typeface="Noto Sans Symbols"/>
              <a:buChar char="▪"/>
              <a:defRPr sz="1800" b="0" i="0" u="none" strike="noStrike" cap="none">
                <a:solidFill>
                  <a:schemeClr val="dk1"/>
                </a:solidFill>
                <a:latin typeface="Verdana"/>
                <a:ea typeface="Verdana"/>
                <a:cs typeface="Verdana"/>
                <a:sym typeface="Verdana"/>
              </a:defRPr>
            </a:lvl8pPr>
            <a:lvl9pPr marL="4114800" marR="0" lvl="8" indent="-320040" algn="l" rtl="0">
              <a:spcBef>
                <a:spcPts val="400"/>
              </a:spcBef>
              <a:spcAft>
                <a:spcPts val="0"/>
              </a:spcAft>
              <a:buClr>
                <a:srgbClr val="999900"/>
              </a:buClr>
              <a:buSzPts val="1440"/>
              <a:buFont typeface="Noto Sans Symbols"/>
              <a:buChar char="▪"/>
              <a:defRPr sz="1800" b="0" i="0" u="none" strike="noStrike" cap="none">
                <a:solidFill>
                  <a:schemeClr val="dk1"/>
                </a:solidFill>
                <a:latin typeface="Verdana"/>
                <a:ea typeface="Verdana"/>
                <a:cs typeface="Verdana"/>
                <a:sym typeface="Verdana"/>
              </a:defRPr>
            </a:lvl9pPr>
          </a:lstStyle>
          <a:p>
            <a:endParaRPr/>
          </a:p>
        </p:txBody>
      </p:sp>
      <p:sp>
        <p:nvSpPr>
          <p:cNvPr id="76" name="Google Shape;76;p18"/>
          <p:cNvSpPr txBox="1">
            <a:spLocks noGrp="1"/>
          </p:cNvSpPr>
          <p:nvPr>
            <p:ph type="sldNum" idx="12"/>
          </p:nvPr>
        </p:nvSpPr>
        <p:spPr>
          <a:xfrm>
            <a:off x="7481887" y="6248400"/>
            <a:ext cx="274637" cy="254000"/>
          </a:xfrm>
          <a:prstGeom prst="rect">
            <a:avLst/>
          </a:prstGeom>
          <a:noFill/>
          <a:ln>
            <a:noFill/>
          </a:ln>
        </p:spPr>
        <p:txBody>
          <a:bodyPr spcFirstLastPara="1" wrap="square" lIns="91425" tIns="45700" rIns="91425" bIns="45700" anchor="t" anchorCtr="0">
            <a:noAutofit/>
          </a:bodyPr>
          <a:lstStyle>
            <a:lvl1pPr marL="0" marR="0" lvl="0"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1pPr>
            <a:lvl2pPr marL="0" marR="0" lvl="1"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2pPr>
            <a:lvl3pPr marL="0" marR="0" lvl="2"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3pPr>
            <a:lvl4pPr marL="0" marR="0" lvl="3"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4pPr>
            <a:lvl5pPr marL="0" marR="0" lvl="4"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5pPr>
            <a:lvl6pPr marL="0" marR="0" lvl="5"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6pPr>
            <a:lvl7pPr marL="0" marR="0" lvl="6"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7pPr>
            <a:lvl8pPr marL="0" marR="0" lvl="7"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8pPr>
            <a:lvl9pPr marL="0" marR="0" lvl="8"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ild med bildtext" type="picTx">
  <p:cSld name="PICTURE_WITH_CAPTION_TEXT">
    <p:spTree>
      <p:nvGrpSpPr>
        <p:cNvPr id="1" name="Shape 77"/>
        <p:cNvGrpSpPr/>
        <p:nvPr/>
      </p:nvGrpSpPr>
      <p:grpSpPr>
        <a:xfrm>
          <a:off x="0" y="0"/>
          <a:ext cx="0" cy="0"/>
          <a:chOff x="0" y="0"/>
          <a:chExt cx="0" cy="0"/>
        </a:xfrm>
      </p:grpSpPr>
      <p:sp>
        <p:nvSpPr>
          <p:cNvPr id="78" name="Google Shape;78;p19"/>
          <p:cNvSpPr txBox="1">
            <a:spLocks noGrp="1"/>
          </p:cNvSpPr>
          <p:nvPr>
            <p:ph type="title"/>
          </p:nvPr>
        </p:nvSpPr>
        <p:spPr>
          <a:xfrm>
            <a:off x="1792288" y="4800600"/>
            <a:ext cx="5486400" cy="566738"/>
          </a:xfrm>
          <a:prstGeom prst="rect">
            <a:avLst/>
          </a:prstGeom>
          <a:noFill/>
          <a:ln>
            <a:noFill/>
          </a:ln>
        </p:spPr>
        <p:txBody>
          <a:bodyPr spcFirstLastPara="1" wrap="square" lIns="91425" tIns="91425" rIns="91425" bIns="91425" anchor="b" anchorCtr="0">
            <a:noAutofit/>
          </a:bodyPr>
          <a:lstStyle>
            <a:lvl1pPr marL="39688" marR="0" lvl="0" indent="-39688" algn="l" rtl="0">
              <a:spcBef>
                <a:spcPts val="0"/>
              </a:spcBef>
              <a:spcAft>
                <a:spcPts val="0"/>
              </a:spcAft>
              <a:buSzPts val="1400"/>
              <a:buNone/>
              <a:defRPr sz="2000" b="1" i="0" u="none" strike="noStrike" cap="none">
                <a:solidFill>
                  <a:srgbClr val="999900"/>
                </a:solidFill>
                <a:latin typeface="Garamond"/>
                <a:ea typeface="Garamond"/>
                <a:cs typeface="Garamond"/>
                <a:sym typeface="Garamond"/>
              </a:defRPr>
            </a:lvl1pPr>
            <a:lvl2pPr marL="39688" marR="0" lvl="1" indent="-396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2pPr>
            <a:lvl3pPr marL="39688" marR="0" lvl="2" indent="-396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3pPr>
            <a:lvl4pPr marL="39688" marR="0" lvl="3" indent="-396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4pPr>
            <a:lvl5pPr marL="39688" marR="0" lvl="4" indent="-396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5pPr>
            <a:lvl6pPr marL="496888" marR="0" lvl="5" indent="-1587"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6pPr>
            <a:lvl7pPr marL="954088" marR="0" lvl="6" indent="-1587"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7pPr>
            <a:lvl8pPr marL="1411288" marR="0" lvl="7" indent="-1587"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8pPr>
            <a:lvl9pPr marL="1868488" marR="0" lvl="8" indent="-15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9pPr>
          </a:lstStyle>
          <a:p>
            <a:endParaRPr/>
          </a:p>
        </p:txBody>
      </p:sp>
      <p:sp>
        <p:nvSpPr>
          <p:cNvPr id="79" name="Google Shape;79;p19"/>
          <p:cNvSpPr>
            <a:spLocks noGrp="1"/>
          </p:cNvSpPr>
          <p:nvPr>
            <p:ph type="pic" idx="2"/>
          </p:nvPr>
        </p:nvSpPr>
        <p:spPr>
          <a:xfrm>
            <a:off x="1792288" y="612775"/>
            <a:ext cx="5486400" cy="4114800"/>
          </a:xfrm>
          <a:prstGeom prst="rect">
            <a:avLst/>
          </a:prstGeom>
          <a:noFill/>
          <a:ln>
            <a:noFill/>
          </a:ln>
        </p:spPr>
        <p:txBody>
          <a:bodyPr spcFirstLastPara="1" wrap="square" lIns="91425" tIns="91425" rIns="91425" bIns="91425" anchor="t" anchorCtr="0">
            <a:noAutofit/>
          </a:bodyPr>
          <a:lstStyle>
            <a:lvl1pPr marL="0" marR="0" lvl="0" indent="0" algn="l" rtl="0">
              <a:spcBef>
                <a:spcPts val="700"/>
              </a:spcBef>
              <a:spcAft>
                <a:spcPts val="0"/>
              </a:spcAft>
              <a:buClr>
                <a:srgbClr val="666600"/>
              </a:buClr>
              <a:buSzPts val="1400"/>
              <a:buFont typeface="Noto Sans Symbols"/>
              <a:buNone/>
              <a:defRPr sz="3200">
                <a:solidFill>
                  <a:schemeClr val="dk1"/>
                </a:solidFill>
                <a:latin typeface="Verdana"/>
                <a:ea typeface="Verdana"/>
                <a:cs typeface="Verdana"/>
                <a:sym typeface="Verdana"/>
              </a:defRPr>
            </a:lvl1pPr>
            <a:lvl2pPr marL="457200" marR="0" lvl="1" indent="0" algn="l" rtl="0">
              <a:spcBef>
                <a:spcPts val="600"/>
              </a:spcBef>
              <a:spcAft>
                <a:spcPts val="0"/>
              </a:spcAft>
              <a:buClr>
                <a:srgbClr val="999900"/>
              </a:buClr>
              <a:buSzPts val="1400"/>
              <a:buFont typeface="Noto Sans Symbols"/>
              <a:buNone/>
              <a:defRPr sz="2800" b="0" i="0" u="none" strike="noStrike" cap="none">
                <a:solidFill>
                  <a:schemeClr val="dk1"/>
                </a:solidFill>
                <a:latin typeface="Verdana"/>
                <a:ea typeface="Verdana"/>
                <a:cs typeface="Verdana"/>
                <a:sym typeface="Verdana"/>
              </a:defRPr>
            </a:lvl2pPr>
            <a:lvl3pPr marL="914400" marR="0" lvl="2" indent="0" algn="l" rtl="0">
              <a:spcBef>
                <a:spcPts val="500"/>
              </a:spcBef>
              <a:spcAft>
                <a:spcPts val="0"/>
              </a:spcAft>
              <a:buClr>
                <a:srgbClr val="99CC00"/>
              </a:buClr>
              <a:buSzPts val="1400"/>
              <a:buFont typeface="Noto Sans Symbols"/>
              <a:buNone/>
              <a:defRPr sz="2400" b="0" i="0" u="none" strike="noStrike" cap="none">
                <a:solidFill>
                  <a:schemeClr val="dk1"/>
                </a:solidFill>
                <a:latin typeface="Verdana"/>
                <a:ea typeface="Verdana"/>
                <a:cs typeface="Verdana"/>
                <a:sym typeface="Verdana"/>
              </a:defRPr>
            </a:lvl3pPr>
            <a:lvl4pPr marL="1371600" marR="0" lvl="3" indent="0" algn="l" rtl="0">
              <a:spcBef>
                <a:spcPts val="400"/>
              </a:spcBef>
              <a:spcAft>
                <a:spcPts val="0"/>
              </a:spcAft>
              <a:buClr>
                <a:srgbClr val="666600"/>
              </a:buClr>
              <a:buSzPts val="1400"/>
              <a:buFont typeface="Noto Sans Symbols"/>
              <a:buNone/>
              <a:defRPr sz="2000" b="0" i="0" u="none" strike="noStrike" cap="none">
                <a:solidFill>
                  <a:schemeClr val="dk1"/>
                </a:solidFill>
                <a:latin typeface="Verdana"/>
                <a:ea typeface="Verdana"/>
                <a:cs typeface="Verdana"/>
                <a:sym typeface="Verdana"/>
              </a:defRPr>
            </a:lvl4pPr>
            <a:lvl5pPr marL="1828800" marR="0" lvl="4" indent="0" algn="l" rtl="0">
              <a:spcBef>
                <a:spcPts val="400"/>
              </a:spcBef>
              <a:spcAft>
                <a:spcPts val="0"/>
              </a:spcAft>
              <a:buClr>
                <a:srgbClr val="999900"/>
              </a:buClr>
              <a:buSzPts val="1400"/>
              <a:buFont typeface="Noto Sans Symbols"/>
              <a:buNone/>
              <a:defRPr sz="2000" b="0" i="0" u="none" strike="noStrike" cap="none">
                <a:solidFill>
                  <a:schemeClr val="dk1"/>
                </a:solidFill>
                <a:latin typeface="Verdana"/>
                <a:ea typeface="Verdana"/>
                <a:cs typeface="Verdana"/>
                <a:sym typeface="Verdana"/>
              </a:defRPr>
            </a:lvl5pPr>
            <a:lvl6pPr marL="2286000" marR="0" lvl="5" indent="0" algn="l" rtl="0">
              <a:spcBef>
                <a:spcPts val="400"/>
              </a:spcBef>
              <a:spcAft>
                <a:spcPts val="0"/>
              </a:spcAft>
              <a:buClr>
                <a:srgbClr val="999900"/>
              </a:buClr>
              <a:buSzPts val="1400"/>
              <a:buFont typeface="Noto Sans Symbols"/>
              <a:buNone/>
              <a:defRPr sz="2000" b="0" i="0" u="none" strike="noStrike" cap="none">
                <a:solidFill>
                  <a:schemeClr val="dk1"/>
                </a:solidFill>
                <a:latin typeface="Verdana"/>
                <a:ea typeface="Verdana"/>
                <a:cs typeface="Verdana"/>
                <a:sym typeface="Verdana"/>
              </a:defRPr>
            </a:lvl6pPr>
            <a:lvl7pPr marL="2743200" marR="0" lvl="6" indent="0" algn="l" rtl="0">
              <a:spcBef>
                <a:spcPts val="400"/>
              </a:spcBef>
              <a:spcAft>
                <a:spcPts val="0"/>
              </a:spcAft>
              <a:buClr>
                <a:srgbClr val="999900"/>
              </a:buClr>
              <a:buSzPts val="1400"/>
              <a:buFont typeface="Noto Sans Symbols"/>
              <a:buNone/>
              <a:defRPr sz="2000" b="0" i="0" u="none" strike="noStrike" cap="none">
                <a:solidFill>
                  <a:schemeClr val="dk1"/>
                </a:solidFill>
                <a:latin typeface="Verdana"/>
                <a:ea typeface="Verdana"/>
                <a:cs typeface="Verdana"/>
                <a:sym typeface="Verdana"/>
              </a:defRPr>
            </a:lvl7pPr>
            <a:lvl8pPr marL="3200400" marR="0" lvl="7" indent="0" algn="l" rtl="0">
              <a:spcBef>
                <a:spcPts val="400"/>
              </a:spcBef>
              <a:spcAft>
                <a:spcPts val="0"/>
              </a:spcAft>
              <a:buClr>
                <a:srgbClr val="999900"/>
              </a:buClr>
              <a:buSzPts val="1400"/>
              <a:buFont typeface="Noto Sans Symbols"/>
              <a:buNone/>
              <a:defRPr sz="2000" b="0" i="0" u="none" strike="noStrike" cap="none">
                <a:solidFill>
                  <a:schemeClr val="dk1"/>
                </a:solidFill>
                <a:latin typeface="Verdana"/>
                <a:ea typeface="Verdana"/>
                <a:cs typeface="Verdana"/>
                <a:sym typeface="Verdana"/>
              </a:defRPr>
            </a:lvl8pPr>
            <a:lvl9pPr marL="3657600" marR="0" lvl="8" indent="0" algn="l" rtl="0">
              <a:spcBef>
                <a:spcPts val="400"/>
              </a:spcBef>
              <a:spcAft>
                <a:spcPts val="0"/>
              </a:spcAft>
              <a:buClr>
                <a:srgbClr val="999900"/>
              </a:buClr>
              <a:buSzPts val="1400"/>
              <a:buFont typeface="Noto Sans Symbols"/>
              <a:buNone/>
              <a:defRPr sz="2000" b="0" i="0" u="none" strike="noStrike" cap="none">
                <a:solidFill>
                  <a:schemeClr val="dk1"/>
                </a:solidFill>
                <a:latin typeface="Verdana"/>
                <a:ea typeface="Verdana"/>
                <a:cs typeface="Verdana"/>
                <a:sym typeface="Verdana"/>
              </a:defRPr>
            </a:lvl9pPr>
          </a:lstStyle>
          <a:p>
            <a:endParaRPr/>
          </a:p>
        </p:txBody>
      </p:sp>
      <p:sp>
        <p:nvSpPr>
          <p:cNvPr id="80" name="Google Shape;80;p19"/>
          <p:cNvSpPr txBox="1">
            <a:spLocks noGrp="1"/>
          </p:cNvSpPr>
          <p:nvPr>
            <p:ph type="body" idx="1"/>
          </p:nvPr>
        </p:nvSpPr>
        <p:spPr>
          <a:xfrm>
            <a:off x="1792288" y="5367338"/>
            <a:ext cx="5486400" cy="804862"/>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700"/>
              </a:spcBef>
              <a:spcAft>
                <a:spcPts val="0"/>
              </a:spcAft>
              <a:buClr>
                <a:srgbClr val="666600"/>
              </a:buClr>
              <a:buSzPts val="2100"/>
              <a:buFont typeface="Noto Sans Symbols"/>
              <a:buNone/>
              <a:defRPr sz="1400">
                <a:solidFill>
                  <a:schemeClr val="dk1"/>
                </a:solidFill>
                <a:latin typeface="Verdana"/>
                <a:ea typeface="Verdana"/>
                <a:cs typeface="Verdana"/>
                <a:sym typeface="Verdana"/>
              </a:defRPr>
            </a:lvl1pPr>
            <a:lvl2pPr marL="914400" marR="0" lvl="1" indent="-228600" algn="l" rtl="0">
              <a:spcBef>
                <a:spcPts val="600"/>
              </a:spcBef>
              <a:spcAft>
                <a:spcPts val="0"/>
              </a:spcAft>
              <a:buClr>
                <a:srgbClr val="999900"/>
              </a:buClr>
              <a:buSzPts val="1800"/>
              <a:buFont typeface="Noto Sans Symbols"/>
              <a:buNone/>
              <a:defRPr sz="1200" b="0" i="0" u="none" strike="noStrike" cap="none">
                <a:solidFill>
                  <a:schemeClr val="dk1"/>
                </a:solidFill>
                <a:latin typeface="Verdana"/>
                <a:ea typeface="Verdana"/>
                <a:cs typeface="Verdana"/>
                <a:sym typeface="Verdana"/>
              </a:defRPr>
            </a:lvl2pPr>
            <a:lvl3pPr marL="1371600" marR="0" lvl="2" indent="-228600" algn="l" rtl="0">
              <a:spcBef>
                <a:spcPts val="500"/>
              </a:spcBef>
              <a:spcAft>
                <a:spcPts val="0"/>
              </a:spcAft>
              <a:buClr>
                <a:srgbClr val="99CC00"/>
              </a:buClr>
              <a:buSzPts val="1280"/>
              <a:buFont typeface="Noto Sans Symbols"/>
              <a:buNone/>
              <a:defRPr sz="1000" b="0" i="0" u="none" strike="noStrike" cap="none">
                <a:solidFill>
                  <a:schemeClr val="dk1"/>
                </a:solidFill>
                <a:latin typeface="Verdana"/>
                <a:ea typeface="Verdana"/>
                <a:cs typeface="Verdana"/>
                <a:sym typeface="Verdana"/>
              </a:defRPr>
            </a:lvl3pPr>
            <a:lvl4pPr marL="1828800" marR="0" lvl="3" indent="-228600" algn="l" rtl="0">
              <a:spcBef>
                <a:spcPts val="400"/>
              </a:spcBef>
              <a:spcAft>
                <a:spcPts val="0"/>
              </a:spcAft>
              <a:buClr>
                <a:srgbClr val="666600"/>
              </a:buClr>
              <a:buSzPts val="1800"/>
              <a:buFont typeface="Noto Sans Symbols"/>
              <a:buNone/>
              <a:defRPr sz="900" b="0" i="0" u="none" strike="noStrike" cap="none">
                <a:solidFill>
                  <a:schemeClr val="dk1"/>
                </a:solidFill>
                <a:latin typeface="Verdana"/>
                <a:ea typeface="Verdana"/>
                <a:cs typeface="Verdana"/>
                <a:sym typeface="Verdana"/>
              </a:defRPr>
            </a:lvl4pPr>
            <a:lvl5pPr marL="2286000" marR="0" lvl="4" indent="-228600" algn="l" rtl="0">
              <a:spcBef>
                <a:spcPts val="400"/>
              </a:spcBef>
              <a:spcAft>
                <a:spcPts val="0"/>
              </a:spcAft>
              <a:buClr>
                <a:srgbClr val="999900"/>
              </a:buClr>
              <a:buSzPts val="1440"/>
              <a:buFont typeface="Noto Sans Symbols"/>
              <a:buNone/>
              <a:defRPr sz="900" b="0" i="0" u="none" strike="noStrike" cap="none">
                <a:solidFill>
                  <a:schemeClr val="dk1"/>
                </a:solidFill>
                <a:latin typeface="Verdana"/>
                <a:ea typeface="Verdana"/>
                <a:cs typeface="Verdana"/>
                <a:sym typeface="Verdana"/>
              </a:defRPr>
            </a:lvl5pPr>
            <a:lvl6pPr marL="2743200" marR="0" lvl="5" indent="-228600" algn="l" rtl="0">
              <a:spcBef>
                <a:spcPts val="400"/>
              </a:spcBef>
              <a:spcAft>
                <a:spcPts val="0"/>
              </a:spcAft>
              <a:buClr>
                <a:srgbClr val="999900"/>
              </a:buClr>
              <a:buSzPts val="1440"/>
              <a:buFont typeface="Noto Sans Symbols"/>
              <a:buNone/>
              <a:defRPr sz="900" b="0" i="0" u="none" strike="noStrike" cap="none">
                <a:solidFill>
                  <a:schemeClr val="dk1"/>
                </a:solidFill>
                <a:latin typeface="Verdana"/>
                <a:ea typeface="Verdana"/>
                <a:cs typeface="Verdana"/>
                <a:sym typeface="Verdana"/>
              </a:defRPr>
            </a:lvl6pPr>
            <a:lvl7pPr marL="3200400" marR="0" lvl="6" indent="-228600" algn="l" rtl="0">
              <a:spcBef>
                <a:spcPts val="400"/>
              </a:spcBef>
              <a:spcAft>
                <a:spcPts val="0"/>
              </a:spcAft>
              <a:buClr>
                <a:srgbClr val="999900"/>
              </a:buClr>
              <a:buSzPts val="1440"/>
              <a:buFont typeface="Noto Sans Symbols"/>
              <a:buNone/>
              <a:defRPr sz="900" b="0" i="0" u="none" strike="noStrike" cap="none">
                <a:solidFill>
                  <a:schemeClr val="dk1"/>
                </a:solidFill>
                <a:latin typeface="Verdana"/>
                <a:ea typeface="Verdana"/>
                <a:cs typeface="Verdana"/>
                <a:sym typeface="Verdana"/>
              </a:defRPr>
            </a:lvl7pPr>
            <a:lvl8pPr marL="3657600" marR="0" lvl="7" indent="-228600" algn="l" rtl="0">
              <a:spcBef>
                <a:spcPts val="400"/>
              </a:spcBef>
              <a:spcAft>
                <a:spcPts val="0"/>
              </a:spcAft>
              <a:buClr>
                <a:srgbClr val="999900"/>
              </a:buClr>
              <a:buSzPts val="1440"/>
              <a:buFont typeface="Noto Sans Symbols"/>
              <a:buNone/>
              <a:defRPr sz="900" b="0" i="0" u="none" strike="noStrike" cap="none">
                <a:solidFill>
                  <a:schemeClr val="dk1"/>
                </a:solidFill>
                <a:latin typeface="Verdana"/>
                <a:ea typeface="Verdana"/>
                <a:cs typeface="Verdana"/>
                <a:sym typeface="Verdana"/>
              </a:defRPr>
            </a:lvl8pPr>
            <a:lvl9pPr marL="4114800" marR="0" lvl="8" indent="-228600" algn="l" rtl="0">
              <a:spcBef>
                <a:spcPts val="400"/>
              </a:spcBef>
              <a:spcAft>
                <a:spcPts val="0"/>
              </a:spcAft>
              <a:buClr>
                <a:srgbClr val="999900"/>
              </a:buClr>
              <a:buSzPts val="1440"/>
              <a:buFont typeface="Noto Sans Symbols"/>
              <a:buNone/>
              <a:defRPr sz="900" b="0" i="0" u="none" strike="noStrike" cap="none">
                <a:solidFill>
                  <a:schemeClr val="dk1"/>
                </a:solidFill>
                <a:latin typeface="Verdana"/>
                <a:ea typeface="Verdana"/>
                <a:cs typeface="Verdana"/>
                <a:sym typeface="Verdana"/>
              </a:defRPr>
            </a:lvl9pPr>
          </a:lstStyle>
          <a:p>
            <a:endParaRPr/>
          </a:p>
        </p:txBody>
      </p:sp>
      <p:sp>
        <p:nvSpPr>
          <p:cNvPr id="81" name="Google Shape;81;p19"/>
          <p:cNvSpPr txBox="1">
            <a:spLocks noGrp="1"/>
          </p:cNvSpPr>
          <p:nvPr>
            <p:ph type="sldNum" idx="12"/>
          </p:nvPr>
        </p:nvSpPr>
        <p:spPr>
          <a:xfrm>
            <a:off x="7481887" y="6248400"/>
            <a:ext cx="274637" cy="254000"/>
          </a:xfrm>
          <a:prstGeom prst="rect">
            <a:avLst/>
          </a:prstGeom>
          <a:noFill/>
          <a:ln>
            <a:noFill/>
          </a:ln>
        </p:spPr>
        <p:txBody>
          <a:bodyPr spcFirstLastPara="1" wrap="square" lIns="91425" tIns="45700" rIns="91425" bIns="45700" anchor="t" anchorCtr="0">
            <a:noAutofit/>
          </a:bodyPr>
          <a:lstStyle>
            <a:lvl1pPr marL="0" marR="0" lvl="0"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1pPr>
            <a:lvl2pPr marL="0" marR="0" lvl="1"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2pPr>
            <a:lvl3pPr marL="0" marR="0" lvl="2"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3pPr>
            <a:lvl4pPr marL="0" marR="0" lvl="3"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4pPr>
            <a:lvl5pPr marL="0" marR="0" lvl="4"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5pPr>
            <a:lvl6pPr marL="0" marR="0" lvl="5"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6pPr>
            <a:lvl7pPr marL="0" marR="0" lvl="6"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7pPr>
            <a:lvl8pPr marL="0" marR="0" lvl="7"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8pPr>
            <a:lvl9pPr marL="0" marR="0" lvl="8"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Innehåll med bildtext" type="objTx">
  <p:cSld name="OBJECT_WITH_CAPTION_TEXT">
    <p:spTree>
      <p:nvGrpSpPr>
        <p:cNvPr id="1" name="Shape 82"/>
        <p:cNvGrpSpPr/>
        <p:nvPr/>
      </p:nvGrpSpPr>
      <p:grpSpPr>
        <a:xfrm>
          <a:off x="0" y="0"/>
          <a:ext cx="0" cy="0"/>
          <a:chOff x="0" y="0"/>
          <a:chExt cx="0" cy="0"/>
        </a:xfrm>
      </p:grpSpPr>
      <p:sp>
        <p:nvSpPr>
          <p:cNvPr id="83" name="Google Shape;83;p20"/>
          <p:cNvSpPr txBox="1">
            <a:spLocks noGrp="1"/>
          </p:cNvSpPr>
          <p:nvPr>
            <p:ph type="title"/>
          </p:nvPr>
        </p:nvSpPr>
        <p:spPr>
          <a:xfrm>
            <a:off x="457200" y="273050"/>
            <a:ext cx="3008313" cy="1162050"/>
          </a:xfrm>
          <a:prstGeom prst="rect">
            <a:avLst/>
          </a:prstGeom>
          <a:noFill/>
          <a:ln>
            <a:noFill/>
          </a:ln>
        </p:spPr>
        <p:txBody>
          <a:bodyPr spcFirstLastPara="1" wrap="square" lIns="91425" tIns="91425" rIns="91425" bIns="91425" anchor="b" anchorCtr="0">
            <a:noAutofit/>
          </a:bodyPr>
          <a:lstStyle>
            <a:lvl1pPr marL="39688" marR="0" lvl="0" indent="-39688" algn="l" rtl="0">
              <a:spcBef>
                <a:spcPts val="0"/>
              </a:spcBef>
              <a:spcAft>
                <a:spcPts val="0"/>
              </a:spcAft>
              <a:buSzPts val="1400"/>
              <a:buNone/>
              <a:defRPr sz="2000" b="1" i="0" u="none" strike="noStrike" cap="none">
                <a:solidFill>
                  <a:srgbClr val="999900"/>
                </a:solidFill>
                <a:latin typeface="Garamond"/>
                <a:ea typeface="Garamond"/>
                <a:cs typeface="Garamond"/>
                <a:sym typeface="Garamond"/>
              </a:defRPr>
            </a:lvl1pPr>
            <a:lvl2pPr marL="39688" marR="0" lvl="1" indent="-396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2pPr>
            <a:lvl3pPr marL="39688" marR="0" lvl="2" indent="-396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3pPr>
            <a:lvl4pPr marL="39688" marR="0" lvl="3" indent="-396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4pPr>
            <a:lvl5pPr marL="39688" marR="0" lvl="4" indent="-396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5pPr>
            <a:lvl6pPr marL="496888" marR="0" lvl="5" indent="-1587"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6pPr>
            <a:lvl7pPr marL="954088" marR="0" lvl="6" indent="-1587"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7pPr>
            <a:lvl8pPr marL="1411288" marR="0" lvl="7" indent="-1587"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8pPr>
            <a:lvl9pPr marL="1868488" marR="0" lvl="8" indent="-15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9pPr>
          </a:lstStyle>
          <a:p>
            <a:endParaRPr/>
          </a:p>
        </p:txBody>
      </p:sp>
      <p:sp>
        <p:nvSpPr>
          <p:cNvPr id="84" name="Google Shape;84;p20"/>
          <p:cNvSpPr txBox="1">
            <a:spLocks noGrp="1"/>
          </p:cNvSpPr>
          <p:nvPr>
            <p:ph type="body" idx="1"/>
          </p:nvPr>
        </p:nvSpPr>
        <p:spPr>
          <a:xfrm>
            <a:off x="3575050" y="273050"/>
            <a:ext cx="5111750" cy="5853113"/>
          </a:xfrm>
          <a:prstGeom prst="rect">
            <a:avLst/>
          </a:prstGeom>
          <a:noFill/>
          <a:ln>
            <a:noFill/>
          </a:ln>
        </p:spPr>
        <p:txBody>
          <a:bodyPr spcFirstLastPara="1" wrap="square" lIns="91425" tIns="91425" rIns="91425" bIns="91425" anchor="t" anchorCtr="0">
            <a:noAutofit/>
          </a:bodyPr>
          <a:lstStyle>
            <a:lvl1pPr marL="457200" marR="0" lvl="0" indent="-381000" algn="l" rtl="0">
              <a:spcBef>
                <a:spcPts val="700"/>
              </a:spcBef>
              <a:spcAft>
                <a:spcPts val="0"/>
              </a:spcAft>
              <a:buClr>
                <a:srgbClr val="666600"/>
              </a:buClr>
              <a:buSzPts val="2400"/>
              <a:buFont typeface="Noto Sans Symbols"/>
              <a:buChar char="•"/>
              <a:defRPr sz="3200">
                <a:solidFill>
                  <a:schemeClr val="dk1"/>
                </a:solidFill>
                <a:latin typeface="Verdana"/>
                <a:ea typeface="Verdana"/>
                <a:cs typeface="Verdana"/>
                <a:sym typeface="Verdana"/>
              </a:defRPr>
            </a:lvl1pPr>
            <a:lvl2pPr marL="914400" marR="0" lvl="1" indent="-361950" algn="l" rtl="0">
              <a:spcBef>
                <a:spcPts val="600"/>
              </a:spcBef>
              <a:spcAft>
                <a:spcPts val="0"/>
              </a:spcAft>
              <a:buClr>
                <a:srgbClr val="999900"/>
              </a:buClr>
              <a:buSzPts val="2100"/>
              <a:buFont typeface="Noto Sans Symbols"/>
              <a:buChar char="■"/>
              <a:defRPr sz="2800" b="0" i="0" u="none" strike="noStrike" cap="none">
                <a:solidFill>
                  <a:schemeClr val="dk1"/>
                </a:solidFill>
                <a:latin typeface="Verdana"/>
                <a:ea typeface="Verdana"/>
                <a:cs typeface="Verdana"/>
                <a:sym typeface="Verdana"/>
              </a:defRPr>
            </a:lvl2pPr>
            <a:lvl3pPr marL="1371600" marR="0" lvl="2" indent="-326136" algn="l" rtl="0">
              <a:spcBef>
                <a:spcPts val="500"/>
              </a:spcBef>
              <a:spcAft>
                <a:spcPts val="0"/>
              </a:spcAft>
              <a:buClr>
                <a:srgbClr val="99CC00"/>
              </a:buClr>
              <a:buSzPts val="1536"/>
              <a:buFont typeface="Noto Sans Symbols"/>
              <a:buChar char="•"/>
              <a:defRPr sz="2400" b="0" i="0" u="none" strike="noStrike" cap="none">
                <a:solidFill>
                  <a:schemeClr val="dk1"/>
                </a:solidFill>
                <a:latin typeface="Verdana"/>
                <a:ea typeface="Verdana"/>
                <a:cs typeface="Verdana"/>
                <a:sym typeface="Verdana"/>
              </a:defRPr>
            </a:lvl3pPr>
            <a:lvl4pPr marL="1828800" marR="0" lvl="3" indent="-355600" algn="l" rtl="0">
              <a:spcBef>
                <a:spcPts val="400"/>
              </a:spcBef>
              <a:spcAft>
                <a:spcPts val="0"/>
              </a:spcAft>
              <a:buClr>
                <a:srgbClr val="666600"/>
              </a:buClr>
              <a:buSzPts val="2000"/>
              <a:buFont typeface="Noto Sans Symbols"/>
              <a:buChar char="▪"/>
              <a:defRPr sz="2000" b="0" i="0" u="none" strike="noStrike" cap="none">
                <a:solidFill>
                  <a:schemeClr val="dk1"/>
                </a:solidFill>
                <a:latin typeface="Verdana"/>
                <a:ea typeface="Verdana"/>
                <a:cs typeface="Verdana"/>
                <a:sym typeface="Verdana"/>
              </a:defRPr>
            </a:lvl4pPr>
            <a:lvl5pPr marL="2286000" marR="0" lvl="4" indent="-330200" algn="l" rtl="0">
              <a:spcBef>
                <a:spcPts val="400"/>
              </a:spcBef>
              <a:spcAft>
                <a:spcPts val="0"/>
              </a:spcAft>
              <a:buClr>
                <a:srgbClr val="999900"/>
              </a:buClr>
              <a:buSzPts val="1600"/>
              <a:buFont typeface="Noto Sans Symbols"/>
              <a:buChar char="▪"/>
              <a:defRPr sz="2000" b="0" i="0" u="none" strike="noStrike" cap="none">
                <a:solidFill>
                  <a:schemeClr val="dk1"/>
                </a:solidFill>
                <a:latin typeface="Verdana"/>
                <a:ea typeface="Verdana"/>
                <a:cs typeface="Verdana"/>
                <a:sym typeface="Verdana"/>
              </a:defRPr>
            </a:lvl5pPr>
            <a:lvl6pPr marL="2743200" marR="0" lvl="5" indent="-330200" algn="l" rtl="0">
              <a:spcBef>
                <a:spcPts val="400"/>
              </a:spcBef>
              <a:spcAft>
                <a:spcPts val="0"/>
              </a:spcAft>
              <a:buClr>
                <a:srgbClr val="999900"/>
              </a:buClr>
              <a:buSzPts val="1600"/>
              <a:buFont typeface="Noto Sans Symbols"/>
              <a:buChar char="▪"/>
              <a:defRPr sz="2000" b="0" i="0" u="none" strike="noStrike" cap="none">
                <a:solidFill>
                  <a:schemeClr val="dk1"/>
                </a:solidFill>
                <a:latin typeface="Verdana"/>
                <a:ea typeface="Verdana"/>
                <a:cs typeface="Verdana"/>
                <a:sym typeface="Verdana"/>
              </a:defRPr>
            </a:lvl6pPr>
            <a:lvl7pPr marL="3200400" marR="0" lvl="6" indent="-330200" algn="l" rtl="0">
              <a:spcBef>
                <a:spcPts val="400"/>
              </a:spcBef>
              <a:spcAft>
                <a:spcPts val="0"/>
              </a:spcAft>
              <a:buClr>
                <a:srgbClr val="999900"/>
              </a:buClr>
              <a:buSzPts val="1600"/>
              <a:buFont typeface="Noto Sans Symbols"/>
              <a:buChar char="▪"/>
              <a:defRPr sz="2000" b="0" i="0" u="none" strike="noStrike" cap="none">
                <a:solidFill>
                  <a:schemeClr val="dk1"/>
                </a:solidFill>
                <a:latin typeface="Verdana"/>
                <a:ea typeface="Verdana"/>
                <a:cs typeface="Verdana"/>
                <a:sym typeface="Verdana"/>
              </a:defRPr>
            </a:lvl7pPr>
            <a:lvl8pPr marL="3657600" marR="0" lvl="7" indent="-330200" algn="l" rtl="0">
              <a:spcBef>
                <a:spcPts val="400"/>
              </a:spcBef>
              <a:spcAft>
                <a:spcPts val="0"/>
              </a:spcAft>
              <a:buClr>
                <a:srgbClr val="999900"/>
              </a:buClr>
              <a:buSzPts val="1600"/>
              <a:buFont typeface="Noto Sans Symbols"/>
              <a:buChar char="▪"/>
              <a:defRPr sz="2000" b="0" i="0" u="none" strike="noStrike" cap="none">
                <a:solidFill>
                  <a:schemeClr val="dk1"/>
                </a:solidFill>
                <a:latin typeface="Verdana"/>
                <a:ea typeface="Verdana"/>
                <a:cs typeface="Verdana"/>
                <a:sym typeface="Verdana"/>
              </a:defRPr>
            </a:lvl8pPr>
            <a:lvl9pPr marL="4114800" marR="0" lvl="8" indent="-330200" algn="l" rtl="0">
              <a:spcBef>
                <a:spcPts val="400"/>
              </a:spcBef>
              <a:spcAft>
                <a:spcPts val="0"/>
              </a:spcAft>
              <a:buClr>
                <a:srgbClr val="999900"/>
              </a:buClr>
              <a:buSzPts val="1600"/>
              <a:buFont typeface="Noto Sans Symbols"/>
              <a:buChar char="▪"/>
              <a:defRPr sz="2000" b="0" i="0" u="none" strike="noStrike" cap="none">
                <a:solidFill>
                  <a:schemeClr val="dk1"/>
                </a:solidFill>
                <a:latin typeface="Verdana"/>
                <a:ea typeface="Verdana"/>
                <a:cs typeface="Verdana"/>
                <a:sym typeface="Verdana"/>
              </a:defRPr>
            </a:lvl9pPr>
          </a:lstStyle>
          <a:p>
            <a:endParaRPr/>
          </a:p>
        </p:txBody>
      </p:sp>
      <p:sp>
        <p:nvSpPr>
          <p:cNvPr id="85" name="Google Shape;85;p20"/>
          <p:cNvSpPr txBox="1">
            <a:spLocks noGrp="1"/>
          </p:cNvSpPr>
          <p:nvPr>
            <p:ph type="body" idx="2"/>
          </p:nvPr>
        </p:nvSpPr>
        <p:spPr>
          <a:xfrm>
            <a:off x="457200" y="1435100"/>
            <a:ext cx="3008313" cy="4691063"/>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700"/>
              </a:spcBef>
              <a:spcAft>
                <a:spcPts val="0"/>
              </a:spcAft>
              <a:buClr>
                <a:srgbClr val="666600"/>
              </a:buClr>
              <a:buSzPts val="2100"/>
              <a:buFont typeface="Noto Sans Symbols"/>
              <a:buNone/>
              <a:defRPr sz="1400">
                <a:solidFill>
                  <a:schemeClr val="dk1"/>
                </a:solidFill>
                <a:latin typeface="Verdana"/>
                <a:ea typeface="Verdana"/>
                <a:cs typeface="Verdana"/>
                <a:sym typeface="Verdana"/>
              </a:defRPr>
            </a:lvl1pPr>
            <a:lvl2pPr marL="914400" marR="0" lvl="1" indent="-228600" algn="l" rtl="0">
              <a:spcBef>
                <a:spcPts val="600"/>
              </a:spcBef>
              <a:spcAft>
                <a:spcPts val="0"/>
              </a:spcAft>
              <a:buClr>
                <a:srgbClr val="999900"/>
              </a:buClr>
              <a:buSzPts val="1800"/>
              <a:buFont typeface="Noto Sans Symbols"/>
              <a:buNone/>
              <a:defRPr sz="1200" b="0" i="0" u="none" strike="noStrike" cap="none">
                <a:solidFill>
                  <a:schemeClr val="dk1"/>
                </a:solidFill>
                <a:latin typeface="Verdana"/>
                <a:ea typeface="Verdana"/>
                <a:cs typeface="Verdana"/>
                <a:sym typeface="Verdana"/>
              </a:defRPr>
            </a:lvl2pPr>
            <a:lvl3pPr marL="1371600" marR="0" lvl="2" indent="-228600" algn="l" rtl="0">
              <a:spcBef>
                <a:spcPts val="500"/>
              </a:spcBef>
              <a:spcAft>
                <a:spcPts val="0"/>
              </a:spcAft>
              <a:buClr>
                <a:srgbClr val="99CC00"/>
              </a:buClr>
              <a:buSzPts val="1280"/>
              <a:buFont typeface="Noto Sans Symbols"/>
              <a:buNone/>
              <a:defRPr sz="1000" b="0" i="0" u="none" strike="noStrike" cap="none">
                <a:solidFill>
                  <a:schemeClr val="dk1"/>
                </a:solidFill>
                <a:latin typeface="Verdana"/>
                <a:ea typeface="Verdana"/>
                <a:cs typeface="Verdana"/>
                <a:sym typeface="Verdana"/>
              </a:defRPr>
            </a:lvl3pPr>
            <a:lvl4pPr marL="1828800" marR="0" lvl="3" indent="-228600" algn="l" rtl="0">
              <a:spcBef>
                <a:spcPts val="400"/>
              </a:spcBef>
              <a:spcAft>
                <a:spcPts val="0"/>
              </a:spcAft>
              <a:buClr>
                <a:srgbClr val="666600"/>
              </a:buClr>
              <a:buSzPts val="1800"/>
              <a:buFont typeface="Noto Sans Symbols"/>
              <a:buNone/>
              <a:defRPr sz="900" b="0" i="0" u="none" strike="noStrike" cap="none">
                <a:solidFill>
                  <a:schemeClr val="dk1"/>
                </a:solidFill>
                <a:latin typeface="Verdana"/>
                <a:ea typeface="Verdana"/>
                <a:cs typeface="Verdana"/>
                <a:sym typeface="Verdana"/>
              </a:defRPr>
            </a:lvl4pPr>
            <a:lvl5pPr marL="2286000" marR="0" lvl="4" indent="-228600" algn="l" rtl="0">
              <a:spcBef>
                <a:spcPts val="400"/>
              </a:spcBef>
              <a:spcAft>
                <a:spcPts val="0"/>
              </a:spcAft>
              <a:buClr>
                <a:srgbClr val="999900"/>
              </a:buClr>
              <a:buSzPts val="1440"/>
              <a:buFont typeface="Noto Sans Symbols"/>
              <a:buNone/>
              <a:defRPr sz="900" b="0" i="0" u="none" strike="noStrike" cap="none">
                <a:solidFill>
                  <a:schemeClr val="dk1"/>
                </a:solidFill>
                <a:latin typeface="Verdana"/>
                <a:ea typeface="Verdana"/>
                <a:cs typeface="Verdana"/>
                <a:sym typeface="Verdana"/>
              </a:defRPr>
            </a:lvl5pPr>
            <a:lvl6pPr marL="2743200" marR="0" lvl="5" indent="-228600" algn="l" rtl="0">
              <a:spcBef>
                <a:spcPts val="400"/>
              </a:spcBef>
              <a:spcAft>
                <a:spcPts val="0"/>
              </a:spcAft>
              <a:buClr>
                <a:srgbClr val="999900"/>
              </a:buClr>
              <a:buSzPts val="1440"/>
              <a:buFont typeface="Noto Sans Symbols"/>
              <a:buNone/>
              <a:defRPr sz="900" b="0" i="0" u="none" strike="noStrike" cap="none">
                <a:solidFill>
                  <a:schemeClr val="dk1"/>
                </a:solidFill>
                <a:latin typeface="Verdana"/>
                <a:ea typeface="Verdana"/>
                <a:cs typeface="Verdana"/>
                <a:sym typeface="Verdana"/>
              </a:defRPr>
            </a:lvl6pPr>
            <a:lvl7pPr marL="3200400" marR="0" lvl="6" indent="-228600" algn="l" rtl="0">
              <a:spcBef>
                <a:spcPts val="400"/>
              </a:spcBef>
              <a:spcAft>
                <a:spcPts val="0"/>
              </a:spcAft>
              <a:buClr>
                <a:srgbClr val="999900"/>
              </a:buClr>
              <a:buSzPts val="1440"/>
              <a:buFont typeface="Noto Sans Symbols"/>
              <a:buNone/>
              <a:defRPr sz="900" b="0" i="0" u="none" strike="noStrike" cap="none">
                <a:solidFill>
                  <a:schemeClr val="dk1"/>
                </a:solidFill>
                <a:latin typeface="Verdana"/>
                <a:ea typeface="Verdana"/>
                <a:cs typeface="Verdana"/>
                <a:sym typeface="Verdana"/>
              </a:defRPr>
            </a:lvl7pPr>
            <a:lvl8pPr marL="3657600" marR="0" lvl="7" indent="-228600" algn="l" rtl="0">
              <a:spcBef>
                <a:spcPts val="400"/>
              </a:spcBef>
              <a:spcAft>
                <a:spcPts val="0"/>
              </a:spcAft>
              <a:buClr>
                <a:srgbClr val="999900"/>
              </a:buClr>
              <a:buSzPts val="1440"/>
              <a:buFont typeface="Noto Sans Symbols"/>
              <a:buNone/>
              <a:defRPr sz="900" b="0" i="0" u="none" strike="noStrike" cap="none">
                <a:solidFill>
                  <a:schemeClr val="dk1"/>
                </a:solidFill>
                <a:latin typeface="Verdana"/>
                <a:ea typeface="Verdana"/>
                <a:cs typeface="Verdana"/>
                <a:sym typeface="Verdana"/>
              </a:defRPr>
            </a:lvl8pPr>
            <a:lvl9pPr marL="4114800" marR="0" lvl="8" indent="-228600" algn="l" rtl="0">
              <a:spcBef>
                <a:spcPts val="400"/>
              </a:spcBef>
              <a:spcAft>
                <a:spcPts val="0"/>
              </a:spcAft>
              <a:buClr>
                <a:srgbClr val="999900"/>
              </a:buClr>
              <a:buSzPts val="1440"/>
              <a:buFont typeface="Noto Sans Symbols"/>
              <a:buNone/>
              <a:defRPr sz="900" b="0" i="0" u="none" strike="noStrike" cap="none">
                <a:solidFill>
                  <a:schemeClr val="dk1"/>
                </a:solidFill>
                <a:latin typeface="Verdana"/>
                <a:ea typeface="Verdana"/>
                <a:cs typeface="Verdana"/>
                <a:sym typeface="Verdana"/>
              </a:defRPr>
            </a:lvl9pPr>
          </a:lstStyle>
          <a:p>
            <a:endParaRPr/>
          </a:p>
        </p:txBody>
      </p:sp>
      <p:sp>
        <p:nvSpPr>
          <p:cNvPr id="86" name="Google Shape;86;p20"/>
          <p:cNvSpPr txBox="1">
            <a:spLocks noGrp="1"/>
          </p:cNvSpPr>
          <p:nvPr>
            <p:ph type="sldNum" idx="12"/>
          </p:nvPr>
        </p:nvSpPr>
        <p:spPr>
          <a:xfrm>
            <a:off x="7481887" y="6248400"/>
            <a:ext cx="274637" cy="254000"/>
          </a:xfrm>
          <a:prstGeom prst="rect">
            <a:avLst/>
          </a:prstGeom>
          <a:noFill/>
          <a:ln>
            <a:noFill/>
          </a:ln>
        </p:spPr>
        <p:txBody>
          <a:bodyPr spcFirstLastPara="1" wrap="square" lIns="91425" tIns="45700" rIns="91425" bIns="45700" anchor="t" anchorCtr="0">
            <a:noAutofit/>
          </a:bodyPr>
          <a:lstStyle>
            <a:lvl1pPr marL="0" marR="0" lvl="0"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1pPr>
            <a:lvl2pPr marL="0" marR="0" lvl="1"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2pPr>
            <a:lvl3pPr marL="0" marR="0" lvl="2"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3pPr>
            <a:lvl4pPr marL="0" marR="0" lvl="3"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4pPr>
            <a:lvl5pPr marL="0" marR="0" lvl="4"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5pPr>
            <a:lvl6pPr marL="0" marR="0" lvl="5"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6pPr>
            <a:lvl7pPr marL="0" marR="0" lvl="6"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7pPr>
            <a:lvl8pPr marL="0" marR="0" lvl="7"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8pPr>
            <a:lvl9pPr marL="0" marR="0" lvl="8"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Jämförelse" type="twoTxTwoObj">
  <p:cSld name="TWO_OBJECTS_WITH_TEXT">
    <p:spTree>
      <p:nvGrpSpPr>
        <p:cNvPr id="1" name="Shape 87"/>
        <p:cNvGrpSpPr/>
        <p:nvPr/>
      </p:nvGrpSpPr>
      <p:grpSpPr>
        <a:xfrm>
          <a:off x="0" y="0"/>
          <a:ext cx="0" cy="0"/>
          <a:chOff x="0" y="0"/>
          <a:chExt cx="0" cy="0"/>
        </a:xfrm>
      </p:grpSpPr>
      <p:sp>
        <p:nvSpPr>
          <p:cNvPr id="88" name="Google Shape;88;p21"/>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b" anchorCtr="0">
            <a:noAutofit/>
          </a:bodyPr>
          <a:lstStyle>
            <a:lvl1pPr marL="39688" marR="0" lvl="0" indent="-396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1pPr>
            <a:lvl2pPr marL="39688" marR="0" lvl="1" indent="-396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2pPr>
            <a:lvl3pPr marL="39688" marR="0" lvl="2" indent="-396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3pPr>
            <a:lvl4pPr marL="39688" marR="0" lvl="3" indent="-396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4pPr>
            <a:lvl5pPr marL="39688" marR="0" lvl="4" indent="-396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5pPr>
            <a:lvl6pPr marL="496888" marR="0" lvl="5" indent="-1587"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6pPr>
            <a:lvl7pPr marL="954088" marR="0" lvl="6" indent="-1587"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7pPr>
            <a:lvl8pPr marL="1411288" marR="0" lvl="7" indent="-1587"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8pPr>
            <a:lvl9pPr marL="1868488" marR="0" lvl="8" indent="-15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9pPr>
          </a:lstStyle>
          <a:p>
            <a:endParaRPr/>
          </a:p>
        </p:txBody>
      </p:sp>
      <p:sp>
        <p:nvSpPr>
          <p:cNvPr id="89" name="Google Shape;89;p21"/>
          <p:cNvSpPr txBox="1">
            <a:spLocks noGrp="1"/>
          </p:cNvSpPr>
          <p:nvPr>
            <p:ph type="body" idx="1"/>
          </p:nvPr>
        </p:nvSpPr>
        <p:spPr>
          <a:xfrm>
            <a:off x="457200" y="1535113"/>
            <a:ext cx="4040188" cy="639762"/>
          </a:xfrm>
          <a:prstGeom prst="rect">
            <a:avLst/>
          </a:prstGeom>
          <a:noFill/>
          <a:ln>
            <a:noFill/>
          </a:ln>
        </p:spPr>
        <p:txBody>
          <a:bodyPr spcFirstLastPara="1" wrap="square" lIns="91425" tIns="91425" rIns="91425" bIns="91425" anchor="b" anchorCtr="0">
            <a:noAutofit/>
          </a:bodyPr>
          <a:lstStyle>
            <a:lvl1pPr marL="457200" marR="0" lvl="0" indent="-228600" algn="l" rtl="0">
              <a:spcBef>
                <a:spcPts val="700"/>
              </a:spcBef>
              <a:spcAft>
                <a:spcPts val="0"/>
              </a:spcAft>
              <a:buClr>
                <a:srgbClr val="666600"/>
              </a:buClr>
              <a:buSzPts val="2100"/>
              <a:buFont typeface="Noto Sans Symbols"/>
              <a:buNone/>
              <a:defRPr sz="2400" b="1">
                <a:solidFill>
                  <a:schemeClr val="dk1"/>
                </a:solidFill>
                <a:latin typeface="Verdana"/>
                <a:ea typeface="Verdana"/>
                <a:cs typeface="Verdana"/>
                <a:sym typeface="Verdana"/>
              </a:defRPr>
            </a:lvl1pPr>
            <a:lvl2pPr marL="914400" marR="0" lvl="1" indent="-228600" algn="l" rtl="0">
              <a:spcBef>
                <a:spcPts val="600"/>
              </a:spcBef>
              <a:spcAft>
                <a:spcPts val="0"/>
              </a:spcAft>
              <a:buClr>
                <a:srgbClr val="999900"/>
              </a:buClr>
              <a:buSzPts val="1800"/>
              <a:buFont typeface="Noto Sans Symbols"/>
              <a:buNone/>
              <a:defRPr sz="2000" b="1" i="0" u="none" strike="noStrike" cap="none">
                <a:solidFill>
                  <a:schemeClr val="dk1"/>
                </a:solidFill>
                <a:latin typeface="Verdana"/>
                <a:ea typeface="Verdana"/>
                <a:cs typeface="Verdana"/>
                <a:sym typeface="Verdana"/>
              </a:defRPr>
            </a:lvl2pPr>
            <a:lvl3pPr marL="1371600" marR="0" lvl="2" indent="-228600" algn="l" rtl="0">
              <a:spcBef>
                <a:spcPts val="500"/>
              </a:spcBef>
              <a:spcAft>
                <a:spcPts val="0"/>
              </a:spcAft>
              <a:buClr>
                <a:srgbClr val="99CC00"/>
              </a:buClr>
              <a:buSzPts val="1280"/>
              <a:buFont typeface="Noto Sans Symbols"/>
              <a:buNone/>
              <a:defRPr sz="1800" b="1" i="0" u="none" strike="noStrike" cap="none">
                <a:solidFill>
                  <a:schemeClr val="dk1"/>
                </a:solidFill>
                <a:latin typeface="Verdana"/>
                <a:ea typeface="Verdana"/>
                <a:cs typeface="Verdana"/>
                <a:sym typeface="Verdana"/>
              </a:defRPr>
            </a:lvl3pPr>
            <a:lvl4pPr marL="1828800" marR="0" lvl="3" indent="-228600" algn="l" rtl="0">
              <a:spcBef>
                <a:spcPts val="400"/>
              </a:spcBef>
              <a:spcAft>
                <a:spcPts val="0"/>
              </a:spcAft>
              <a:buClr>
                <a:srgbClr val="666600"/>
              </a:buClr>
              <a:buSzPts val="1800"/>
              <a:buFont typeface="Noto Sans Symbols"/>
              <a:buNone/>
              <a:defRPr sz="1600" b="1" i="0" u="none" strike="noStrike" cap="none">
                <a:solidFill>
                  <a:schemeClr val="dk1"/>
                </a:solidFill>
                <a:latin typeface="Verdana"/>
                <a:ea typeface="Verdana"/>
                <a:cs typeface="Verdana"/>
                <a:sym typeface="Verdana"/>
              </a:defRPr>
            </a:lvl4pPr>
            <a:lvl5pPr marL="2286000" marR="0" lvl="4" indent="-228600" algn="l" rtl="0">
              <a:spcBef>
                <a:spcPts val="400"/>
              </a:spcBef>
              <a:spcAft>
                <a:spcPts val="0"/>
              </a:spcAft>
              <a:buClr>
                <a:srgbClr val="999900"/>
              </a:buClr>
              <a:buSzPts val="1440"/>
              <a:buFont typeface="Noto Sans Symbols"/>
              <a:buNone/>
              <a:defRPr sz="1600" b="1" i="0" u="none" strike="noStrike" cap="none">
                <a:solidFill>
                  <a:schemeClr val="dk1"/>
                </a:solidFill>
                <a:latin typeface="Verdana"/>
                <a:ea typeface="Verdana"/>
                <a:cs typeface="Verdana"/>
                <a:sym typeface="Verdana"/>
              </a:defRPr>
            </a:lvl5pPr>
            <a:lvl6pPr marL="2743200" marR="0" lvl="5" indent="-228600" algn="l" rtl="0">
              <a:spcBef>
                <a:spcPts val="400"/>
              </a:spcBef>
              <a:spcAft>
                <a:spcPts val="0"/>
              </a:spcAft>
              <a:buClr>
                <a:srgbClr val="999900"/>
              </a:buClr>
              <a:buSzPts val="1440"/>
              <a:buFont typeface="Noto Sans Symbols"/>
              <a:buNone/>
              <a:defRPr sz="1600" b="1" i="0" u="none" strike="noStrike" cap="none">
                <a:solidFill>
                  <a:schemeClr val="dk1"/>
                </a:solidFill>
                <a:latin typeface="Verdana"/>
                <a:ea typeface="Verdana"/>
                <a:cs typeface="Verdana"/>
                <a:sym typeface="Verdana"/>
              </a:defRPr>
            </a:lvl6pPr>
            <a:lvl7pPr marL="3200400" marR="0" lvl="6" indent="-228600" algn="l" rtl="0">
              <a:spcBef>
                <a:spcPts val="400"/>
              </a:spcBef>
              <a:spcAft>
                <a:spcPts val="0"/>
              </a:spcAft>
              <a:buClr>
                <a:srgbClr val="999900"/>
              </a:buClr>
              <a:buSzPts val="1440"/>
              <a:buFont typeface="Noto Sans Symbols"/>
              <a:buNone/>
              <a:defRPr sz="1600" b="1" i="0" u="none" strike="noStrike" cap="none">
                <a:solidFill>
                  <a:schemeClr val="dk1"/>
                </a:solidFill>
                <a:latin typeface="Verdana"/>
                <a:ea typeface="Verdana"/>
                <a:cs typeface="Verdana"/>
                <a:sym typeface="Verdana"/>
              </a:defRPr>
            </a:lvl7pPr>
            <a:lvl8pPr marL="3657600" marR="0" lvl="7" indent="-228600" algn="l" rtl="0">
              <a:spcBef>
                <a:spcPts val="400"/>
              </a:spcBef>
              <a:spcAft>
                <a:spcPts val="0"/>
              </a:spcAft>
              <a:buClr>
                <a:srgbClr val="999900"/>
              </a:buClr>
              <a:buSzPts val="1440"/>
              <a:buFont typeface="Noto Sans Symbols"/>
              <a:buNone/>
              <a:defRPr sz="1600" b="1" i="0" u="none" strike="noStrike" cap="none">
                <a:solidFill>
                  <a:schemeClr val="dk1"/>
                </a:solidFill>
                <a:latin typeface="Verdana"/>
                <a:ea typeface="Verdana"/>
                <a:cs typeface="Verdana"/>
                <a:sym typeface="Verdana"/>
              </a:defRPr>
            </a:lvl8pPr>
            <a:lvl9pPr marL="4114800" marR="0" lvl="8" indent="-228600" algn="l" rtl="0">
              <a:spcBef>
                <a:spcPts val="400"/>
              </a:spcBef>
              <a:spcAft>
                <a:spcPts val="0"/>
              </a:spcAft>
              <a:buClr>
                <a:srgbClr val="999900"/>
              </a:buClr>
              <a:buSzPts val="1440"/>
              <a:buFont typeface="Noto Sans Symbols"/>
              <a:buNone/>
              <a:defRPr sz="1600" b="1" i="0" u="none" strike="noStrike" cap="none">
                <a:solidFill>
                  <a:schemeClr val="dk1"/>
                </a:solidFill>
                <a:latin typeface="Verdana"/>
                <a:ea typeface="Verdana"/>
                <a:cs typeface="Verdana"/>
                <a:sym typeface="Verdana"/>
              </a:defRPr>
            </a:lvl9pPr>
          </a:lstStyle>
          <a:p>
            <a:endParaRPr/>
          </a:p>
        </p:txBody>
      </p:sp>
      <p:sp>
        <p:nvSpPr>
          <p:cNvPr id="90" name="Google Shape;90;p21"/>
          <p:cNvSpPr txBox="1">
            <a:spLocks noGrp="1"/>
          </p:cNvSpPr>
          <p:nvPr>
            <p:ph type="body" idx="2"/>
          </p:nvPr>
        </p:nvSpPr>
        <p:spPr>
          <a:xfrm>
            <a:off x="457200" y="2174875"/>
            <a:ext cx="4040188" cy="3951288"/>
          </a:xfrm>
          <a:prstGeom prst="rect">
            <a:avLst/>
          </a:prstGeom>
          <a:noFill/>
          <a:ln>
            <a:noFill/>
          </a:ln>
        </p:spPr>
        <p:txBody>
          <a:bodyPr spcFirstLastPara="1" wrap="square" lIns="91425" tIns="91425" rIns="91425" bIns="91425" anchor="t" anchorCtr="0">
            <a:noAutofit/>
          </a:bodyPr>
          <a:lstStyle>
            <a:lvl1pPr marL="457200" marR="0" lvl="0" indent="-342900" algn="l" rtl="0">
              <a:spcBef>
                <a:spcPts val="700"/>
              </a:spcBef>
              <a:spcAft>
                <a:spcPts val="0"/>
              </a:spcAft>
              <a:buClr>
                <a:srgbClr val="666600"/>
              </a:buClr>
              <a:buSzPts val="1800"/>
              <a:buFont typeface="Noto Sans Symbols"/>
              <a:buChar char="•"/>
              <a:defRPr sz="2400">
                <a:solidFill>
                  <a:schemeClr val="dk1"/>
                </a:solidFill>
                <a:latin typeface="Verdana"/>
                <a:ea typeface="Verdana"/>
                <a:cs typeface="Verdana"/>
                <a:sym typeface="Verdana"/>
              </a:defRPr>
            </a:lvl1pPr>
            <a:lvl2pPr marL="914400" marR="0" lvl="1" indent="-323850" algn="l" rtl="0">
              <a:spcBef>
                <a:spcPts val="600"/>
              </a:spcBef>
              <a:spcAft>
                <a:spcPts val="0"/>
              </a:spcAft>
              <a:buClr>
                <a:srgbClr val="999900"/>
              </a:buClr>
              <a:buSzPts val="1500"/>
              <a:buFont typeface="Noto Sans Symbols"/>
              <a:buChar char="■"/>
              <a:defRPr sz="2000" b="0" i="0" u="none" strike="noStrike" cap="none">
                <a:solidFill>
                  <a:schemeClr val="dk1"/>
                </a:solidFill>
                <a:latin typeface="Verdana"/>
                <a:ea typeface="Verdana"/>
                <a:cs typeface="Verdana"/>
                <a:sym typeface="Verdana"/>
              </a:defRPr>
            </a:lvl2pPr>
            <a:lvl3pPr marL="1371600" marR="0" lvl="2" indent="-301752" algn="l" rtl="0">
              <a:spcBef>
                <a:spcPts val="500"/>
              </a:spcBef>
              <a:spcAft>
                <a:spcPts val="0"/>
              </a:spcAft>
              <a:buClr>
                <a:srgbClr val="99CC00"/>
              </a:buClr>
              <a:buSzPts val="1152"/>
              <a:buFont typeface="Noto Sans Symbols"/>
              <a:buChar char="•"/>
              <a:defRPr sz="1800" b="0" i="0" u="none" strike="noStrike" cap="none">
                <a:solidFill>
                  <a:schemeClr val="dk1"/>
                </a:solidFill>
                <a:latin typeface="Verdana"/>
                <a:ea typeface="Verdana"/>
                <a:cs typeface="Verdana"/>
                <a:sym typeface="Verdana"/>
              </a:defRPr>
            </a:lvl3pPr>
            <a:lvl4pPr marL="1828800" marR="0" lvl="3" indent="-330200" algn="l" rtl="0">
              <a:spcBef>
                <a:spcPts val="400"/>
              </a:spcBef>
              <a:spcAft>
                <a:spcPts val="0"/>
              </a:spcAft>
              <a:buClr>
                <a:srgbClr val="666600"/>
              </a:buClr>
              <a:buSzPts val="1600"/>
              <a:buFont typeface="Noto Sans Symbols"/>
              <a:buChar char="▪"/>
              <a:defRPr sz="1600" b="0" i="0" u="none" strike="noStrike" cap="none">
                <a:solidFill>
                  <a:schemeClr val="dk1"/>
                </a:solidFill>
                <a:latin typeface="Verdana"/>
                <a:ea typeface="Verdana"/>
                <a:cs typeface="Verdana"/>
                <a:sym typeface="Verdana"/>
              </a:defRPr>
            </a:lvl4pPr>
            <a:lvl5pPr marL="2286000" marR="0" lvl="4" indent="-309879" algn="l" rtl="0">
              <a:spcBef>
                <a:spcPts val="400"/>
              </a:spcBef>
              <a:spcAft>
                <a:spcPts val="0"/>
              </a:spcAft>
              <a:buClr>
                <a:srgbClr val="999900"/>
              </a:buClr>
              <a:buSzPts val="1280"/>
              <a:buFont typeface="Noto Sans Symbols"/>
              <a:buChar char="▪"/>
              <a:defRPr sz="1600" b="0" i="0" u="none" strike="noStrike" cap="none">
                <a:solidFill>
                  <a:schemeClr val="dk1"/>
                </a:solidFill>
                <a:latin typeface="Verdana"/>
                <a:ea typeface="Verdana"/>
                <a:cs typeface="Verdana"/>
                <a:sym typeface="Verdana"/>
              </a:defRPr>
            </a:lvl5pPr>
            <a:lvl6pPr marL="2743200" marR="0" lvl="5" indent="-309879" algn="l" rtl="0">
              <a:spcBef>
                <a:spcPts val="400"/>
              </a:spcBef>
              <a:spcAft>
                <a:spcPts val="0"/>
              </a:spcAft>
              <a:buClr>
                <a:srgbClr val="999900"/>
              </a:buClr>
              <a:buSzPts val="1280"/>
              <a:buFont typeface="Noto Sans Symbols"/>
              <a:buChar char="▪"/>
              <a:defRPr sz="1600" b="0" i="0" u="none" strike="noStrike" cap="none">
                <a:solidFill>
                  <a:schemeClr val="dk1"/>
                </a:solidFill>
                <a:latin typeface="Verdana"/>
                <a:ea typeface="Verdana"/>
                <a:cs typeface="Verdana"/>
                <a:sym typeface="Verdana"/>
              </a:defRPr>
            </a:lvl6pPr>
            <a:lvl7pPr marL="3200400" marR="0" lvl="6" indent="-309879" algn="l" rtl="0">
              <a:spcBef>
                <a:spcPts val="400"/>
              </a:spcBef>
              <a:spcAft>
                <a:spcPts val="0"/>
              </a:spcAft>
              <a:buClr>
                <a:srgbClr val="999900"/>
              </a:buClr>
              <a:buSzPts val="1280"/>
              <a:buFont typeface="Noto Sans Symbols"/>
              <a:buChar char="▪"/>
              <a:defRPr sz="1600" b="0" i="0" u="none" strike="noStrike" cap="none">
                <a:solidFill>
                  <a:schemeClr val="dk1"/>
                </a:solidFill>
                <a:latin typeface="Verdana"/>
                <a:ea typeface="Verdana"/>
                <a:cs typeface="Verdana"/>
                <a:sym typeface="Verdana"/>
              </a:defRPr>
            </a:lvl7pPr>
            <a:lvl8pPr marL="3657600" marR="0" lvl="7" indent="-309879" algn="l" rtl="0">
              <a:spcBef>
                <a:spcPts val="400"/>
              </a:spcBef>
              <a:spcAft>
                <a:spcPts val="0"/>
              </a:spcAft>
              <a:buClr>
                <a:srgbClr val="999900"/>
              </a:buClr>
              <a:buSzPts val="1280"/>
              <a:buFont typeface="Noto Sans Symbols"/>
              <a:buChar char="▪"/>
              <a:defRPr sz="1600" b="0" i="0" u="none" strike="noStrike" cap="none">
                <a:solidFill>
                  <a:schemeClr val="dk1"/>
                </a:solidFill>
                <a:latin typeface="Verdana"/>
                <a:ea typeface="Verdana"/>
                <a:cs typeface="Verdana"/>
                <a:sym typeface="Verdana"/>
              </a:defRPr>
            </a:lvl8pPr>
            <a:lvl9pPr marL="4114800" marR="0" lvl="8" indent="-309879" algn="l" rtl="0">
              <a:spcBef>
                <a:spcPts val="400"/>
              </a:spcBef>
              <a:spcAft>
                <a:spcPts val="0"/>
              </a:spcAft>
              <a:buClr>
                <a:srgbClr val="999900"/>
              </a:buClr>
              <a:buSzPts val="1280"/>
              <a:buFont typeface="Noto Sans Symbols"/>
              <a:buChar char="▪"/>
              <a:defRPr sz="1600" b="0" i="0" u="none" strike="noStrike" cap="none">
                <a:solidFill>
                  <a:schemeClr val="dk1"/>
                </a:solidFill>
                <a:latin typeface="Verdana"/>
                <a:ea typeface="Verdana"/>
                <a:cs typeface="Verdana"/>
                <a:sym typeface="Verdana"/>
              </a:defRPr>
            </a:lvl9pPr>
          </a:lstStyle>
          <a:p>
            <a:endParaRPr/>
          </a:p>
        </p:txBody>
      </p:sp>
      <p:sp>
        <p:nvSpPr>
          <p:cNvPr id="91" name="Google Shape;91;p21"/>
          <p:cNvSpPr txBox="1">
            <a:spLocks noGrp="1"/>
          </p:cNvSpPr>
          <p:nvPr>
            <p:ph type="body" idx="3"/>
          </p:nvPr>
        </p:nvSpPr>
        <p:spPr>
          <a:xfrm>
            <a:off x="4645025" y="1535113"/>
            <a:ext cx="4041775" cy="639762"/>
          </a:xfrm>
          <a:prstGeom prst="rect">
            <a:avLst/>
          </a:prstGeom>
          <a:noFill/>
          <a:ln>
            <a:noFill/>
          </a:ln>
        </p:spPr>
        <p:txBody>
          <a:bodyPr spcFirstLastPara="1" wrap="square" lIns="91425" tIns="91425" rIns="91425" bIns="91425" anchor="b" anchorCtr="0">
            <a:noAutofit/>
          </a:bodyPr>
          <a:lstStyle>
            <a:lvl1pPr marL="457200" marR="0" lvl="0" indent="-228600" algn="l" rtl="0">
              <a:spcBef>
                <a:spcPts val="700"/>
              </a:spcBef>
              <a:spcAft>
                <a:spcPts val="0"/>
              </a:spcAft>
              <a:buClr>
                <a:srgbClr val="666600"/>
              </a:buClr>
              <a:buSzPts val="2100"/>
              <a:buFont typeface="Noto Sans Symbols"/>
              <a:buNone/>
              <a:defRPr sz="2400" b="1">
                <a:solidFill>
                  <a:schemeClr val="dk1"/>
                </a:solidFill>
                <a:latin typeface="Verdana"/>
                <a:ea typeface="Verdana"/>
                <a:cs typeface="Verdana"/>
                <a:sym typeface="Verdana"/>
              </a:defRPr>
            </a:lvl1pPr>
            <a:lvl2pPr marL="914400" marR="0" lvl="1" indent="-228600" algn="l" rtl="0">
              <a:spcBef>
                <a:spcPts val="600"/>
              </a:spcBef>
              <a:spcAft>
                <a:spcPts val="0"/>
              </a:spcAft>
              <a:buClr>
                <a:srgbClr val="999900"/>
              </a:buClr>
              <a:buSzPts val="1800"/>
              <a:buFont typeface="Noto Sans Symbols"/>
              <a:buNone/>
              <a:defRPr sz="2000" b="1" i="0" u="none" strike="noStrike" cap="none">
                <a:solidFill>
                  <a:schemeClr val="dk1"/>
                </a:solidFill>
                <a:latin typeface="Verdana"/>
                <a:ea typeface="Verdana"/>
                <a:cs typeface="Verdana"/>
                <a:sym typeface="Verdana"/>
              </a:defRPr>
            </a:lvl2pPr>
            <a:lvl3pPr marL="1371600" marR="0" lvl="2" indent="-228600" algn="l" rtl="0">
              <a:spcBef>
                <a:spcPts val="500"/>
              </a:spcBef>
              <a:spcAft>
                <a:spcPts val="0"/>
              </a:spcAft>
              <a:buClr>
                <a:srgbClr val="99CC00"/>
              </a:buClr>
              <a:buSzPts val="1280"/>
              <a:buFont typeface="Noto Sans Symbols"/>
              <a:buNone/>
              <a:defRPr sz="1800" b="1" i="0" u="none" strike="noStrike" cap="none">
                <a:solidFill>
                  <a:schemeClr val="dk1"/>
                </a:solidFill>
                <a:latin typeface="Verdana"/>
                <a:ea typeface="Verdana"/>
                <a:cs typeface="Verdana"/>
                <a:sym typeface="Verdana"/>
              </a:defRPr>
            </a:lvl3pPr>
            <a:lvl4pPr marL="1828800" marR="0" lvl="3" indent="-228600" algn="l" rtl="0">
              <a:spcBef>
                <a:spcPts val="400"/>
              </a:spcBef>
              <a:spcAft>
                <a:spcPts val="0"/>
              </a:spcAft>
              <a:buClr>
                <a:srgbClr val="666600"/>
              </a:buClr>
              <a:buSzPts val="1800"/>
              <a:buFont typeface="Noto Sans Symbols"/>
              <a:buNone/>
              <a:defRPr sz="1600" b="1" i="0" u="none" strike="noStrike" cap="none">
                <a:solidFill>
                  <a:schemeClr val="dk1"/>
                </a:solidFill>
                <a:latin typeface="Verdana"/>
                <a:ea typeface="Verdana"/>
                <a:cs typeface="Verdana"/>
                <a:sym typeface="Verdana"/>
              </a:defRPr>
            </a:lvl4pPr>
            <a:lvl5pPr marL="2286000" marR="0" lvl="4" indent="-228600" algn="l" rtl="0">
              <a:spcBef>
                <a:spcPts val="400"/>
              </a:spcBef>
              <a:spcAft>
                <a:spcPts val="0"/>
              </a:spcAft>
              <a:buClr>
                <a:srgbClr val="999900"/>
              </a:buClr>
              <a:buSzPts val="1440"/>
              <a:buFont typeface="Noto Sans Symbols"/>
              <a:buNone/>
              <a:defRPr sz="1600" b="1" i="0" u="none" strike="noStrike" cap="none">
                <a:solidFill>
                  <a:schemeClr val="dk1"/>
                </a:solidFill>
                <a:latin typeface="Verdana"/>
                <a:ea typeface="Verdana"/>
                <a:cs typeface="Verdana"/>
                <a:sym typeface="Verdana"/>
              </a:defRPr>
            </a:lvl5pPr>
            <a:lvl6pPr marL="2743200" marR="0" lvl="5" indent="-228600" algn="l" rtl="0">
              <a:spcBef>
                <a:spcPts val="400"/>
              </a:spcBef>
              <a:spcAft>
                <a:spcPts val="0"/>
              </a:spcAft>
              <a:buClr>
                <a:srgbClr val="999900"/>
              </a:buClr>
              <a:buSzPts val="1440"/>
              <a:buFont typeface="Noto Sans Symbols"/>
              <a:buNone/>
              <a:defRPr sz="1600" b="1" i="0" u="none" strike="noStrike" cap="none">
                <a:solidFill>
                  <a:schemeClr val="dk1"/>
                </a:solidFill>
                <a:latin typeface="Verdana"/>
                <a:ea typeface="Verdana"/>
                <a:cs typeface="Verdana"/>
                <a:sym typeface="Verdana"/>
              </a:defRPr>
            </a:lvl6pPr>
            <a:lvl7pPr marL="3200400" marR="0" lvl="6" indent="-228600" algn="l" rtl="0">
              <a:spcBef>
                <a:spcPts val="400"/>
              </a:spcBef>
              <a:spcAft>
                <a:spcPts val="0"/>
              </a:spcAft>
              <a:buClr>
                <a:srgbClr val="999900"/>
              </a:buClr>
              <a:buSzPts val="1440"/>
              <a:buFont typeface="Noto Sans Symbols"/>
              <a:buNone/>
              <a:defRPr sz="1600" b="1" i="0" u="none" strike="noStrike" cap="none">
                <a:solidFill>
                  <a:schemeClr val="dk1"/>
                </a:solidFill>
                <a:latin typeface="Verdana"/>
                <a:ea typeface="Verdana"/>
                <a:cs typeface="Verdana"/>
                <a:sym typeface="Verdana"/>
              </a:defRPr>
            </a:lvl7pPr>
            <a:lvl8pPr marL="3657600" marR="0" lvl="7" indent="-228600" algn="l" rtl="0">
              <a:spcBef>
                <a:spcPts val="400"/>
              </a:spcBef>
              <a:spcAft>
                <a:spcPts val="0"/>
              </a:spcAft>
              <a:buClr>
                <a:srgbClr val="999900"/>
              </a:buClr>
              <a:buSzPts val="1440"/>
              <a:buFont typeface="Noto Sans Symbols"/>
              <a:buNone/>
              <a:defRPr sz="1600" b="1" i="0" u="none" strike="noStrike" cap="none">
                <a:solidFill>
                  <a:schemeClr val="dk1"/>
                </a:solidFill>
                <a:latin typeface="Verdana"/>
                <a:ea typeface="Verdana"/>
                <a:cs typeface="Verdana"/>
                <a:sym typeface="Verdana"/>
              </a:defRPr>
            </a:lvl8pPr>
            <a:lvl9pPr marL="4114800" marR="0" lvl="8" indent="-228600" algn="l" rtl="0">
              <a:spcBef>
                <a:spcPts val="400"/>
              </a:spcBef>
              <a:spcAft>
                <a:spcPts val="0"/>
              </a:spcAft>
              <a:buClr>
                <a:srgbClr val="999900"/>
              </a:buClr>
              <a:buSzPts val="1440"/>
              <a:buFont typeface="Noto Sans Symbols"/>
              <a:buNone/>
              <a:defRPr sz="1600" b="1" i="0" u="none" strike="noStrike" cap="none">
                <a:solidFill>
                  <a:schemeClr val="dk1"/>
                </a:solidFill>
                <a:latin typeface="Verdana"/>
                <a:ea typeface="Verdana"/>
                <a:cs typeface="Verdana"/>
                <a:sym typeface="Verdana"/>
              </a:defRPr>
            </a:lvl9pPr>
          </a:lstStyle>
          <a:p>
            <a:endParaRPr/>
          </a:p>
        </p:txBody>
      </p:sp>
      <p:sp>
        <p:nvSpPr>
          <p:cNvPr id="92" name="Google Shape;92;p21"/>
          <p:cNvSpPr txBox="1">
            <a:spLocks noGrp="1"/>
          </p:cNvSpPr>
          <p:nvPr>
            <p:ph type="body" idx="4"/>
          </p:nvPr>
        </p:nvSpPr>
        <p:spPr>
          <a:xfrm>
            <a:off x="4645025" y="2174875"/>
            <a:ext cx="4041775" cy="3951288"/>
          </a:xfrm>
          <a:prstGeom prst="rect">
            <a:avLst/>
          </a:prstGeom>
          <a:noFill/>
          <a:ln>
            <a:noFill/>
          </a:ln>
        </p:spPr>
        <p:txBody>
          <a:bodyPr spcFirstLastPara="1" wrap="square" lIns="91425" tIns="91425" rIns="91425" bIns="91425" anchor="t" anchorCtr="0">
            <a:noAutofit/>
          </a:bodyPr>
          <a:lstStyle>
            <a:lvl1pPr marL="457200" marR="0" lvl="0" indent="-342900" algn="l" rtl="0">
              <a:spcBef>
                <a:spcPts val="700"/>
              </a:spcBef>
              <a:spcAft>
                <a:spcPts val="0"/>
              </a:spcAft>
              <a:buClr>
                <a:srgbClr val="666600"/>
              </a:buClr>
              <a:buSzPts val="1800"/>
              <a:buFont typeface="Noto Sans Symbols"/>
              <a:buChar char="•"/>
              <a:defRPr sz="2400">
                <a:solidFill>
                  <a:schemeClr val="dk1"/>
                </a:solidFill>
                <a:latin typeface="Verdana"/>
                <a:ea typeface="Verdana"/>
                <a:cs typeface="Verdana"/>
                <a:sym typeface="Verdana"/>
              </a:defRPr>
            </a:lvl1pPr>
            <a:lvl2pPr marL="914400" marR="0" lvl="1" indent="-323850" algn="l" rtl="0">
              <a:spcBef>
                <a:spcPts val="600"/>
              </a:spcBef>
              <a:spcAft>
                <a:spcPts val="0"/>
              </a:spcAft>
              <a:buClr>
                <a:srgbClr val="999900"/>
              </a:buClr>
              <a:buSzPts val="1500"/>
              <a:buFont typeface="Noto Sans Symbols"/>
              <a:buChar char="■"/>
              <a:defRPr sz="2000" b="0" i="0" u="none" strike="noStrike" cap="none">
                <a:solidFill>
                  <a:schemeClr val="dk1"/>
                </a:solidFill>
                <a:latin typeface="Verdana"/>
                <a:ea typeface="Verdana"/>
                <a:cs typeface="Verdana"/>
                <a:sym typeface="Verdana"/>
              </a:defRPr>
            </a:lvl2pPr>
            <a:lvl3pPr marL="1371600" marR="0" lvl="2" indent="-301752" algn="l" rtl="0">
              <a:spcBef>
                <a:spcPts val="500"/>
              </a:spcBef>
              <a:spcAft>
                <a:spcPts val="0"/>
              </a:spcAft>
              <a:buClr>
                <a:srgbClr val="99CC00"/>
              </a:buClr>
              <a:buSzPts val="1152"/>
              <a:buFont typeface="Noto Sans Symbols"/>
              <a:buChar char="•"/>
              <a:defRPr sz="1800" b="0" i="0" u="none" strike="noStrike" cap="none">
                <a:solidFill>
                  <a:schemeClr val="dk1"/>
                </a:solidFill>
                <a:latin typeface="Verdana"/>
                <a:ea typeface="Verdana"/>
                <a:cs typeface="Verdana"/>
                <a:sym typeface="Verdana"/>
              </a:defRPr>
            </a:lvl3pPr>
            <a:lvl4pPr marL="1828800" marR="0" lvl="3" indent="-330200" algn="l" rtl="0">
              <a:spcBef>
                <a:spcPts val="400"/>
              </a:spcBef>
              <a:spcAft>
                <a:spcPts val="0"/>
              </a:spcAft>
              <a:buClr>
                <a:srgbClr val="666600"/>
              </a:buClr>
              <a:buSzPts val="1600"/>
              <a:buFont typeface="Noto Sans Symbols"/>
              <a:buChar char="▪"/>
              <a:defRPr sz="1600" b="0" i="0" u="none" strike="noStrike" cap="none">
                <a:solidFill>
                  <a:schemeClr val="dk1"/>
                </a:solidFill>
                <a:latin typeface="Verdana"/>
                <a:ea typeface="Verdana"/>
                <a:cs typeface="Verdana"/>
                <a:sym typeface="Verdana"/>
              </a:defRPr>
            </a:lvl4pPr>
            <a:lvl5pPr marL="2286000" marR="0" lvl="4" indent="-309879" algn="l" rtl="0">
              <a:spcBef>
                <a:spcPts val="400"/>
              </a:spcBef>
              <a:spcAft>
                <a:spcPts val="0"/>
              </a:spcAft>
              <a:buClr>
                <a:srgbClr val="999900"/>
              </a:buClr>
              <a:buSzPts val="1280"/>
              <a:buFont typeface="Noto Sans Symbols"/>
              <a:buChar char="▪"/>
              <a:defRPr sz="1600" b="0" i="0" u="none" strike="noStrike" cap="none">
                <a:solidFill>
                  <a:schemeClr val="dk1"/>
                </a:solidFill>
                <a:latin typeface="Verdana"/>
                <a:ea typeface="Verdana"/>
                <a:cs typeface="Verdana"/>
                <a:sym typeface="Verdana"/>
              </a:defRPr>
            </a:lvl5pPr>
            <a:lvl6pPr marL="2743200" marR="0" lvl="5" indent="-309879" algn="l" rtl="0">
              <a:spcBef>
                <a:spcPts val="400"/>
              </a:spcBef>
              <a:spcAft>
                <a:spcPts val="0"/>
              </a:spcAft>
              <a:buClr>
                <a:srgbClr val="999900"/>
              </a:buClr>
              <a:buSzPts val="1280"/>
              <a:buFont typeface="Noto Sans Symbols"/>
              <a:buChar char="▪"/>
              <a:defRPr sz="1600" b="0" i="0" u="none" strike="noStrike" cap="none">
                <a:solidFill>
                  <a:schemeClr val="dk1"/>
                </a:solidFill>
                <a:latin typeface="Verdana"/>
                <a:ea typeface="Verdana"/>
                <a:cs typeface="Verdana"/>
                <a:sym typeface="Verdana"/>
              </a:defRPr>
            </a:lvl6pPr>
            <a:lvl7pPr marL="3200400" marR="0" lvl="6" indent="-309879" algn="l" rtl="0">
              <a:spcBef>
                <a:spcPts val="400"/>
              </a:spcBef>
              <a:spcAft>
                <a:spcPts val="0"/>
              </a:spcAft>
              <a:buClr>
                <a:srgbClr val="999900"/>
              </a:buClr>
              <a:buSzPts val="1280"/>
              <a:buFont typeface="Noto Sans Symbols"/>
              <a:buChar char="▪"/>
              <a:defRPr sz="1600" b="0" i="0" u="none" strike="noStrike" cap="none">
                <a:solidFill>
                  <a:schemeClr val="dk1"/>
                </a:solidFill>
                <a:latin typeface="Verdana"/>
                <a:ea typeface="Verdana"/>
                <a:cs typeface="Verdana"/>
                <a:sym typeface="Verdana"/>
              </a:defRPr>
            </a:lvl7pPr>
            <a:lvl8pPr marL="3657600" marR="0" lvl="7" indent="-309879" algn="l" rtl="0">
              <a:spcBef>
                <a:spcPts val="400"/>
              </a:spcBef>
              <a:spcAft>
                <a:spcPts val="0"/>
              </a:spcAft>
              <a:buClr>
                <a:srgbClr val="999900"/>
              </a:buClr>
              <a:buSzPts val="1280"/>
              <a:buFont typeface="Noto Sans Symbols"/>
              <a:buChar char="▪"/>
              <a:defRPr sz="1600" b="0" i="0" u="none" strike="noStrike" cap="none">
                <a:solidFill>
                  <a:schemeClr val="dk1"/>
                </a:solidFill>
                <a:latin typeface="Verdana"/>
                <a:ea typeface="Verdana"/>
                <a:cs typeface="Verdana"/>
                <a:sym typeface="Verdana"/>
              </a:defRPr>
            </a:lvl8pPr>
            <a:lvl9pPr marL="4114800" marR="0" lvl="8" indent="-309879" algn="l" rtl="0">
              <a:spcBef>
                <a:spcPts val="400"/>
              </a:spcBef>
              <a:spcAft>
                <a:spcPts val="0"/>
              </a:spcAft>
              <a:buClr>
                <a:srgbClr val="999900"/>
              </a:buClr>
              <a:buSzPts val="1280"/>
              <a:buFont typeface="Noto Sans Symbols"/>
              <a:buChar char="▪"/>
              <a:defRPr sz="1600" b="0" i="0" u="none" strike="noStrike" cap="none">
                <a:solidFill>
                  <a:schemeClr val="dk1"/>
                </a:solidFill>
                <a:latin typeface="Verdana"/>
                <a:ea typeface="Verdana"/>
                <a:cs typeface="Verdana"/>
                <a:sym typeface="Verdana"/>
              </a:defRPr>
            </a:lvl9pPr>
          </a:lstStyle>
          <a:p>
            <a:endParaRPr/>
          </a:p>
        </p:txBody>
      </p:sp>
      <p:sp>
        <p:nvSpPr>
          <p:cNvPr id="93" name="Google Shape;93;p21"/>
          <p:cNvSpPr txBox="1">
            <a:spLocks noGrp="1"/>
          </p:cNvSpPr>
          <p:nvPr>
            <p:ph type="sldNum" idx="12"/>
          </p:nvPr>
        </p:nvSpPr>
        <p:spPr>
          <a:xfrm>
            <a:off x="7481887" y="6248400"/>
            <a:ext cx="274637" cy="254000"/>
          </a:xfrm>
          <a:prstGeom prst="rect">
            <a:avLst/>
          </a:prstGeom>
          <a:noFill/>
          <a:ln>
            <a:noFill/>
          </a:ln>
        </p:spPr>
        <p:txBody>
          <a:bodyPr spcFirstLastPara="1" wrap="square" lIns="91425" tIns="45700" rIns="91425" bIns="45700" anchor="t" anchorCtr="0">
            <a:noAutofit/>
          </a:bodyPr>
          <a:lstStyle>
            <a:lvl1pPr marL="0" marR="0" lvl="0"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1pPr>
            <a:lvl2pPr marL="0" marR="0" lvl="1"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2pPr>
            <a:lvl3pPr marL="0" marR="0" lvl="2"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3pPr>
            <a:lvl4pPr marL="0" marR="0" lvl="3"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4pPr>
            <a:lvl5pPr marL="0" marR="0" lvl="4"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5pPr>
            <a:lvl6pPr marL="0" marR="0" lvl="5"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6pPr>
            <a:lvl7pPr marL="0" marR="0" lvl="6"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7pPr>
            <a:lvl8pPr marL="0" marR="0" lvl="7"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8pPr>
            <a:lvl9pPr marL="0" marR="0" lvl="8"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Lodrät rubrik och text" type="vertTitleAndTx">
  <p:cSld name="VERTICAL_TITLE_AND_VERTICAL_TEXT">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rot="5400000">
            <a:off x="4229100" y="2400300"/>
            <a:ext cx="6858000" cy="2057400"/>
          </a:xfrm>
          <a:prstGeom prst="rect">
            <a:avLst/>
          </a:prstGeom>
          <a:noFill/>
          <a:ln>
            <a:noFill/>
          </a:ln>
        </p:spPr>
        <p:txBody>
          <a:bodyPr spcFirstLastPara="1" wrap="square" lIns="91425" tIns="91425" rIns="91425" bIns="91425" anchor="b" anchorCtr="0">
            <a:noAutofit/>
          </a:bodyPr>
          <a:lstStyle>
            <a:lvl1pPr marL="39688" marR="0" lvl="0" indent="-396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1pPr>
            <a:lvl2pPr marL="39688" marR="0" lvl="1" indent="-396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2pPr>
            <a:lvl3pPr marL="39688" marR="0" lvl="2" indent="-396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3pPr>
            <a:lvl4pPr marL="39688" marR="0" lvl="3" indent="-396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4pPr>
            <a:lvl5pPr marL="39688" marR="0" lvl="4" indent="-396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5pPr>
            <a:lvl6pPr marL="496888" marR="0" lvl="5" indent="-1587"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6pPr>
            <a:lvl7pPr marL="954088" marR="0" lvl="6" indent="-1587"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7pPr>
            <a:lvl8pPr marL="1411288" marR="0" lvl="7" indent="-1587"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8pPr>
            <a:lvl9pPr marL="1868488" marR="0" lvl="8" indent="-15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9pPr>
          </a:lstStyle>
          <a:p>
            <a:endParaRPr/>
          </a:p>
        </p:txBody>
      </p:sp>
      <p:sp>
        <p:nvSpPr>
          <p:cNvPr id="15" name="Google Shape;15;p3"/>
          <p:cNvSpPr txBox="1">
            <a:spLocks noGrp="1"/>
          </p:cNvSpPr>
          <p:nvPr>
            <p:ph type="body" idx="1"/>
          </p:nvPr>
        </p:nvSpPr>
        <p:spPr>
          <a:xfrm rot="5400000">
            <a:off x="38100" y="419100"/>
            <a:ext cx="6858000" cy="6019800"/>
          </a:xfrm>
          <a:prstGeom prst="rect">
            <a:avLst/>
          </a:prstGeom>
          <a:noFill/>
          <a:ln>
            <a:noFill/>
          </a:ln>
        </p:spPr>
        <p:txBody>
          <a:bodyPr spcFirstLastPara="1" wrap="square" lIns="91425" tIns="91425" rIns="91425" bIns="91425" anchor="t" anchorCtr="0">
            <a:noAutofit/>
          </a:bodyPr>
          <a:lstStyle>
            <a:lvl1pPr marL="457200" marR="0" lvl="0" indent="-361950" algn="l" rtl="0">
              <a:spcBef>
                <a:spcPts val="700"/>
              </a:spcBef>
              <a:spcAft>
                <a:spcPts val="0"/>
              </a:spcAft>
              <a:buClr>
                <a:srgbClr val="666600"/>
              </a:buClr>
              <a:buSzPts val="2100"/>
              <a:buFont typeface="Noto Sans Symbols"/>
              <a:buChar char="•"/>
              <a:defRPr sz="2800" b="0" i="0" u="none" strike="noStrike" cap="none">
                <a:solidFill>
                  <a:schemeClr val="dk1"/>
                </a:solidFill>
                <a:latin typeface="Verdana"/>
                <a:ea typeface="Verdana"/>
                <a:cs typeface="Verdana"/>
                <a:sym typeface="Verdana"/>
              </a:defRPr>
            </a:lvl1pPr>
            <a:lvl2pPr marL="914400" marR="0" lvl="1" indent="-342900" algn="l" rtl="0">
              <a:spcBef>
                <a:spcPts val="600"/>
              </a:spcBef>
              <a:spcAft>
                <a:spcPts val="0"/>
              </a:spcAft>
              <a:buClr>
                <a:srgbClr val="999900"/>
              </a:buClr>
              <a:buSzPts val="1800"/>
              <a:buFont typeface="Noto Sans Symbols"/>
              <a:buChar char="■"/>
              <a:defRPr sz="2400" b="0" i="0" u="none" strike="noStrike" cap="none">
                <a:solidFill>
                  <a:schemeClr val="dk1"/>
                </a:solidFill>
                <a:latin typeface="Verdana"/>
                <a:ea typeface="Verdana"/>
                <a:cs typeface="Verdana"/>
                <a:sym typeface="Verdana"/>
              </a:defRPr>
            </a:lvl2pPr>
            <a:lvl3pPr marL="1371600" marR="0" lvl="2" indent="-309880" algn="l" rtl="0">
              <a:spcBef>
                <a:spcPts val="500"/>
              </a:spcBef>
              <a:spcAft>
                <a:spcPts val="0"/>
              </a:spcAft>
              <a:buClr>
                <a:srgbClr val="99CC00"/>
              </a:buClr>
              <a:buSzPts val="1280"/>
              <a:buFont typeface="Noto Sans Symbols"/>
              <a:buChar char="•"/>
              <a:defRPr sz="2000" b="0" i="0" u="none" strike="noStrike" cap="none">
                <a:solidFill>
                  <a:schemeClr val="dk1"/>
                </a:solidFill>
                <a:latin typeface="Verdana"/>
                <a:ea typeface="Verdana"/>
                <a:cs typeface="Verdana"/>
                <a:sym typeface="Verdana"/>
              </a:defRPr>
            </a:lvl3pPr>
            <a:lvl4pPr marL="1828800" marR="0" lvl="3" indent="-342900" algn="l" rtl="0">
              <a:spcBef>
                <a:spcPts val="400"/>
              </a:spcBef>
              <a:spcAft>
                <a:spcPts val="0"/>
              </a:spcAft>
              <a:buClr>
                <a:srgbClr val="666600"/>
              </a:buClr>
              <a:buSzPts val="1800"/>
              <a:buFont typeface="Noto Sans Symbols"/>
              <a:buChar char="▪"/>
              <a:defRPr sz="1800" b="0" i="0" u="none" strike="noStrike" cap="none">
                <a:solidFill>
                  <a:schemeClr val="dk1"/>
                </a:solidFill>
                <a:latin typeface="Verdana"/>
                <a:ea typeface="Verdana"/>
                <a:cs typeface="Verdana"/>
                <a:sym typeface="Verdana"/>
              </a:defRPr>
            </a:lvl4pPr>
            <a:lvl5pPr marL="2286000" marR="0" lvl="4" indent="-320039" algn="l" rtl="0">
              <a:spcBef>
                <a:spcPts val="400"/>
              </a:spcBef>
              <a:spcAft>
                <a:spcPts val="0"/>
              </a:spcAft>
              <a:buClr>
                <a:srgbClr val="999900"/>
              </a:buClr>
              <a:buSzPts val="1440"/>
              <a:buFont typeface="Noto Sans Symbols"/>
              <a:buChar char="▪"/>
              <a:defRPr sz="1800" b="0" i="0" u="none" strike="noStrike" cap="none">
                <a:solidFill>
                  <a:schemeClr val="dk1"/>
                </a:solidFill>
                <a:latin typeface="Verdana"/>
                <a:ea typeface="Verdana"/>
                <a:cs typeface="Verdana"/>
                <a:sym typeface="Verdana"/>
              </a:defRPr>
            </a:lvl5pPr>
            <a:lvl6pPr marL="2743200" marR="0" lvl="5" indent="-320039" algn="l" rtl="0">
              <a:spcBef>
                <a:spcPts val="400"/>
              </a:spcBef>
              <a:spcAft>
                <a:spcPts val="0"/>
              </a:spcAft>
              <a:buClr>
                <a:srgbClr val="999900"/>
              </a:buClr>
              <a:buSzPts val="1440"/>
              <a:buFont typeface="Noto Sans Symbols"/>
              <a:buChar char="▪"/>
              <a:defRPr sz="1800" b="0" i="0" u="none" strike="noStrike" cap="none">
                <a:solidFill>
                  <a:schemeClr val="dk1"/>
                </a:solidFill>
                <a:latin typeface="Verdana"/>
                <a:ea typeface="Verdana"/>
                <a:cs typeface="Verdana"/>
                <a:sym typeface="Verdana"/>
              </a:defRPr>
            </a:lvl6pPr>
            <a:lvl7pPr marL="3200400" marR="0" lvl="6" indent="-320039" algn="l" rtl="0">
              <a:spcBef>
                <a:spcPts val="400"/>
              </a:spcBef>
              <a:spcAft>
                <a:spcPts val="0"/>
              </a:spcAft>
              <a:buClr>
                <a:srgbClr val="999900"/>
              </a:buClr>
              <a:buSzPts val="1440"/>
              <a:buFont typeface="Noto Sans Symbols"/>
              <a:buChar char="▪"/>
              <a:defRPr sz="1800" b="0" i="0" u="none" strike="noStrike" cap="none">
                <a:solidFill>
                  <a:schemeClr val="dk1"/>
                </a:solidFill>
                <a:latin typeface="Verdana"/>
                <a:ea typeface="Verdana"/>
                <a:cs typeface="Verdana"/>
                <a:sym typeface="Verdana"/>
              </a:defRPr>
            </a:lvl7pPr>
            <a:lvl8pPr marL="3657600" marR="0" lvl="7" indent="-320040" algn="l" rtl="0">
              <a:spcBef>
                <a:spcPts val="400"/>
              </a:spcBef>
              <a:spcAft>
                <a:spcPts val="0"/>
              </a:spcAft>
              <a:buClr>
                <a:srgbClr val="999900"/>
              </a:buClr>
              <a:buSzPts val="1440"/>
              <a:buFont typeface="Noto Sans Symbols"/>
              <a:buChar char="▪"/>
              <a:defRPr sz="1800" b="0" i="0" u="none" strike="noStrike" cap="none">
                <a:solidFill>
                  <a:schemeClr val="dk1"/>
                </a:solidFill>
                <a:latin typeface="Verdana"/>
                <a:ea typeface="Verdana"/>
                <a:cs typeface="Verdana"/>
                <a:sym typeface="Verdana"/>
              </a:defRPr>
            </a:lvl8pPr>
            <a:lvl9pPr marL="4114800" marR="0" lvl="8" indent="-320040" algn="l" rtl="0">
              <a:spcBef>
                <a:spcPts val="400"/>
              </a:spcBef>
              <a:spcAft>
                <a:spcPts val="0"/>
              </a:spcAft>
              <a:buClr>
                <a:srgbClr val="999900"/>
              </a:buClr>
              <a:buSzPts val="1440"/>
              <a:buFont typeface="Noto Sans Symbols"/>
              <a:buChar char="▪"/>
              <a:defRPr sz="1800" b="0" i="0" u="none" strike="noStrike" cap="none">
                <a:solidFill>
                  <a:schemeClr val="dk1"/>
                </a:solidFill>
                <a:latin typeface="Verdana"/>
                <a:ea typeface="Verdana"/>
                <a:cs typeface="Verdana"/>
                <a:sym typeface="Verdana"/>
              </a:defRPr>
            </a:lvl9pPr>
          </a:lstStyle>
          <a:p>
            <a:endParaRPr/>
          </a:p>
        </p:txBody>
      </p:sp>
      <p:sp>
        <p:nvSpPr>
          <p:cNvPr id="16" name="Google Shape;16;p3"/>
          <p:cNvSpPr txBox="1">
            <a:spLocks noGrp="1"/>
          </p:cNvSpPr>
          <p:nvPr>
            <p:ph type="sldNum" idx="12"/>
          </p:nvPr>
        </p:nvSpPr>
        <p:spPr>
          <a:xfrm>
            <a:off x="7481887" y="6248400"/>
            <a:ext cx="274637" cy="254000"/>
          </a:xfrm>
          <a:prstGeom prst="rect">
            <a:avLst/>
          </a:prstGeom>
          <a:noFill/>
          <a:ln>
            <a:noFill/>
          </a:ln>
        </p:spPr>
        <p:txBody>
          <a:bodyPr spcFirstLastPara="1" wrap="square" lIns="91425" tIns="45700" rIns="91425" bIns="45700" anchor="t" anchorCtr="0">
            <a:noAutofit/>
          </a:bodyPr>
          <a:lstStyle>
            <a:lvl1pPr marL="0" marR="0" lvl="0"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1pPr>
            <a:lvl2pPr marL="0" marR="0" lvl="1"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2pPr>
            <a:lvl3pPr marL="0" marR="0" lvl="2"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3pPr>
            <a:lvl4pPr marL="0" marR="0" lvl="3"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4pPr>
            <a:lvl5pPr marL="0" marR="0" lvl="4"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5pPr>
            <a:lvl6pPr marL="0" marR="0" lvl="5"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6pPr>
            <a:lvl7pPr marL="0" marR="0" lvl="6"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7pPr>
            <a:lvl8pPr marL="0" marR="0" lvl="7"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8pPr>
            <a:lvl9pPr marL="0" marR="0" lvl="8"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vå innehållsdelar" type="twoObj">
  <p:cSld name="TWO_OBJECTS">
    <p:spTree>
      <p:nvGrpSpPr>
        <p:cNvPr id="1" name="Shape 94"/>
        <p:cNvGrpSpPr/>
        <p:nvPr/>
      </p:nvGrpSpPr>
      <p:grpSpPr>
        <a:xfrm>
          <a:off x="0" y="0"/>
          <a:ext cx="0" cy="0"/>
          <a:chOff x="0" y="0"/>
          <a:chExt cx="0" cy="0"/>
        </a:xfrm>
      </p:grpSpPr>
      <p:sp>
        <p:nvSpPr>
          <p:cNvPr id="95" name="Google Shape;95;p22"/>
          <p:cNvSpPr txBox="1">
            <a:spLocks noGrp="1"/>
          </p:cNvSpPr>
          <p:nvPr>
            <p:ph type="title"/>
          </p:nvPr>
        </p:nvSpPr>
        <p:spPr>
          <a:xfrm>
            <a:off x="457200" y="0"/>
            <a:ext cx="8229600" cy="1417637"/>
          </a:xfrm>
          <a:prstGeom prst="rect">
            <a:avLst/>
          </a:prstGeom>
          <a:noFill/>
          <a:ln>
            <a:noFill/>
          </a:ln>
        </p:spPr>
        <p:txBody>
          <a:bodyPr spcFirstLastPara="1" wrap="square" lIns="91425" tIns="91425" rIns="91425" bIns="91425" anchor="b" anchorCtr="0">
            <a:noAutofit/>
          </a:bodyPr>
          <a:lstStyle>
            <a:lvl1pPr marL="39688" marR="0" lvl="0" indent="-396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1pPr>
            <a:lvl2pPr marL="39688" marR="0" lvl="1" indent="-396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2pPr>
            <a:lvl3pPr marL="39688" marR="0" lvl="2" indent="-396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3pPr>
            <a:lvl4pPr marL="39688" marR="0" lvl="3" indent="-396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4pPr>
            <a:lvl5pPr marL="39688" marR="0" lvl="4" indent="-396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5pPr>
            <a:lvl6pPr marL="496888" marR="0" lvl="5" indent="-1587"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6pPr>
            <a:lvl7pPr marL="954088" marR="0" lvl="6" indent="-1587"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7pPr>
            <a:lvl8pPr marL="1411288" marR="0" lvl="7" indent="-1587"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8pPr>
            <a:lvl9pPr marL="1868488" marR="0" lvl="8" indent="-15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9pPr>
          </a:lstStyle>
          <a:p>
            <a:endParaRPr/>
          </a:p>
        </p:txBody>
      </p:sp>
      <p:sp>
        <p:nvSpPr>
          <p:cNvPr id="96" name="Google Shape;96;p22"/>
          <p:cNvSpPr txBox="1">
            <a:spLocks noGrp="1"/>
          </p:cNvSpPr>
          <p:nvPr>
            <p:ph type="body" idx="1"/>
          </p:nvPr>
        </p:nvSpPr>
        <p:spPr>
          <a:xfrm>
            <a:off x="457200" y="1600200"/>
            <a:ext cx="4038600" cy="5257800"/>
          </a:xfrm>
          <a:prstGeom prst="rect">
            <a:avLst/>
          </a:prstGeom>
          <a:noFill/>
          <a:ln>
            <a:noFill/>
          </a:ln>
        </p:spPr>
        <p:txBody>
          <a:bodyPr spcFirstLastPara="1" wrap="square" lIns="91425" tIns="91425" rIns="91425" bIns="91425" anchor="t" anchorCtr="0">
            <a:noAutofit/>
          </a:bodyPr>
          <a:lstStyle>
            <a:lvl1pPr marL="457200" marR="0" lvl="0" indent="-361950" algn="l" rtl="0">
              <a:spcBef>
                <a:spcPts val="700"/>
              </a:spcBef>
              <a:spcAft>
                <a:spcPts val="0"/>
              </a:spcAft>
              <a:buClr>
                <a:srgbClr val="666600"/>
              </a:buClr>
              <a:buSzPts val="2100"/>
              <a:buFont typeface="Noto Sans Symbols"/>
              <a:buChar char="•"/>
              <a:defRPr sz="2800">
                <a:solidFill>
                  <a:schemeClr val="dk1"/>
                </a:solidFill>
                <a:latin typeface="Verdana"/>
                <a:ea typeface="Verdana"/>
                <a:cs typeface="Verdana"/>
                <a:sym typeface="Verdana"/>
              </a:defRPr>
            </a:lvl1pPr>
            <a:lvl2pPr marL="914400" marR="0" lvl="1" indent="-342900" algn="l" rtl="0">
              <a:spcBef>
                <a:spcPts val="600"/>
              </a:spcBef>
              <a:spcAft>
                <a:spcPts val="0"/>
              </a:spcAft>
              <a:buClr>
                <a:srgbClr val="999900"/>
              </a:buClr>
              <a:buSzPts val="1800"/>
              <a:buFont typeface="Noto Sans Symbols"/>
              <a:buChar char="■"/>
              <a:defRPr sz="2400" b="0" i="0" u="none" strike="noStrike" cap="none">
                <a:solidFill>
                  <a:schemeClr val="dk1"/>
                </a:solidFill>
                <a:latin typeface="Verdana"/>
                <a:ea typeface="Verdana"/>
                <a:cs typeface="Verdana"/>
                <a:sym typeface="Verdana"/>
              </a:defRPr>
            </a:lvl2pPr>
            <a:lvl3pPr marL="1371600" marR="0" lvl="2" indent="-309880" algn="l" rtl="0">
              <a:spcBef>
                <a:spcPts val="500"/>
              </a:spcBef>
              <a:spcAft>
                <a:spcPts val="0"/>
              </a:spcAft>
              <a:buClr>
                <a:srgbClr val="99CC00"/>
              </a:buClr>
              <a:buSzPts val="1280"/>
              <a:buFont typeface="Noto Sans Symbols"/>
              <a:buChar char="•"/>
              <a:defRPr sz="2000" b="0" i="0" u="none" strike="noStrike" cap="none">
                <a:solidFill>
                  <a:schemeClr val="dk1"/>
                </a:solidFill>
                <a:latin typeface="Verdana"/>
                <a:ea typeface="Verdana"/>
                <a:cs typeface="Verdana"/>
                <a:sym typeface="Verdana"/>
              </a:defRPr>
            </a:lvl3pPr>
            <a:lvl4pPr marL="1828800" marR="0" lvl="3" indent="-342900" algn="l" rtl="0">
              <a:spcBef>
                <a:spcPts val="400"/>
              </a:spcBef>
              <a:spcAft>
                <a:spcPts val="0"/>
              </a:spcAft>
              <a:buClr>
                <a:srgbClr val="666600"/>
              </a:buClr>
              <a:buSzPts val="1800"/>
              <a:buFont typeface="Noto Sans Symbols"/>
              <a:buChar char="▪"/>
              <a:defRPr sz="1800" b="0" i="0" u="none" strike="noStrike" cap="none">
                <a:solidFill>
                  <a:schemeClr val="dk1"/>
                </a:solidFill>
                <a:latin typeface="Verdana"/>
                <a:ea typeface="Verdana"/>
                <a:cs typeface="Verdana"/>
                <a:sym typeface="Verdana"/>
              </a:defRPr>
            </a:lvl4pPr>
            <a:lvl5pPr marL="2286000" marR="0" lvl="4" indent="-320039" algn="l" rtl="0">
              <a:spcBef>
                <a:spcPts val="400"/>
              </a:spcBef>
              <a:spcAft>
                <a:spcPts val="0"/>
              </a:spcAft>
              <a:buClr>
                <a:srgbClr val="999900"/>
              </a:buClr>
              <a:buSzPts val="1440"/>
              <a:buFont typeface="Noto Sans Symbols"/>
              <a:buChar char="▪"/>
              <a:defRPr sz="1800" b="0" i="0" u="none" strike="noStrike" cap="none">
                <a:solidFill>
                  <a:schemeClr val="dk1"/>
                </a:solidFill>
                <a:latin typeface="Verdana"/>
                <a:ea typeface="Verdana"/>
                <a:cs typeface="Verdana"/>
                <a:sym typeface="Verdana"/>
              </a:defRPr>
            </a:lvl5pPr>
            <a:lvl6pPr marL="2743200" marR="0" lvl="5" indent="-320039" algn="l" rtl="0">
              <a:spcBef>
                <a:spcPts val="400"/>
              </a:spcBef>
              <a:spcAft>
                <a:spcPts val="0"/>
              </a:spcAft>
              <a:buClr>
                <a:srgbClr val="999900"/>
              </a:buClr>
              <a:buSzPts val="1440"/>
              <a:buFont typeface="Noto Sans Symbols"/>
              <a:buChar char="▪"/>
              <a:defRPr sz="1800" b="0" i="0" u="none" strike="noStrike" cap="none">
                <a:solidFill>
                  <a:schemeClr val="dk1"/>
                </a:solidFill>
                <a:latin typeface="Verdana"/>
                <a:ea typeface="Verdana"/>
                <a:cs typeface="Verdana"/>
                <a:sym typeface="Verdana"/>
              </a:defRPr>
            </a:lvl6pPr>
            <a:lvl7pPr marL="3200400" marR="0" lvl="6" indent="-320039" algn="l" rtl="0">
              <a:spcBef>
                <a:spcPts val="400"/>
              </a:spcBef>
              <a:spcAft>
                <a:spcPts val="0"/>
              </a:spcAft>
              <a:buClr>
                <a:srgbClr val="999900"/>
              </a:buClr>
              <a:buSzPts val="1440"/>
              <a:buFont typeface="Noto Sans Symbols"/>
              <a:buChar char="▪"/>
              <a:defRPr sz="1800" b="0" i="0" u="none" strike="noStrike" cap="none">
                <a:solidFill>
                  <a:schemeClr val="dk1"/>
                </a:solidFill>
                <a:latin typeface="Verdana"/>
                <a:ea typeface="Verdana"/>
                <a:cs typeface="Verdana"/>
                <a:sym typeface="Verdana"/>
              </a:defRPr>
            </a:lvl7pPr>
            <a:lvl8pPr marL="3657600" marR="0" lvl="7" indent="-320040" algn="l" rtl="0">
              <a:spcBef>
                <a:spcPts val="400"/>
              </a:spcBef>
              <a:spcAft>
                <a:spcPts val="0"/>
              </a:spcAft>
              <a:buClr>
                <a:srgbClr val="999900"/>
              </a:buClr>
              <a:buSzPts val="1440"/>
              <a:buFont typeface="Noto Sans Symbols"/>
              <a:buChar char="▪"/>
              <a:defRPr sz="1800" b="0" i="0" u="none" strike="noStrike" cap="none">
                <a:solidFill>
                  <a:schemeClr val="dk1"/>
                </a:solidFill>
                <a:latin typeface="Verdana"/>
                <a:ea typeface="Verdana"/>
                <a:cs typeface="Verdana"/>
                <a:sym typeface="Verdana"/>
              </a:defRPr>
            </a:lvl8pPr>
            <a:lvl9pPr marL="4114800" marR="0" lvl="8" indent="-320040" algn="l" rtl="0">
              <a:spcBef>
                <a:spcPts val="400"/>
              </a:spcBef>
              <a:spcAft>
                <a:spcPts val="0"/>
              </a:spcAft>
              <a:buClr>
                <a:srgbClr val="999900"/>
              </a:buClr>
              <a:buSzPts val="1440"/>
              <a:buFont typeface="Noto Sans Symbols"/>
              <a:buChar char="▪"/>
              <a:defRPr sz="1800" b="0" i="0" u="none" strike="noStrike" cap="none">
                <a:solidFill>
                  <a:schemeClr val="dk1"/>
                </a:solidFill>
                <a:latin typeface="Verdana"/>
                <a:ea typeface="Verdana"/>
                <a:cs typeface="Verdana"/>
                <a:sym typeface="Verdana"/>
              </a:defRPr>
            </a:lvl9pPr>
          </a:lstStyle>
          <a:p>
            <a:endParaRPr/>
          </a:p>
        </p:txBody>
      </p:sp>
      <p:sp>
        <p:nvSpPr>
          <p:cNvPr id="97" name="Google Shape;97;p22"/>
          <p:cNvSpPr txBox="1">
            <a:spLocks noGrp="1"/>
          </p:cNvSpPr>
          <p:nvPr>
            <p:ph type="body" idx="2"/>
          </p:nvPr>
        </p:nvSpPr>
        <p:spPr>
          <a:xfrm>
            <a:off x="4648200" y="1600200"/>
            <a:ext cx="4038600" cy="5257800"/>
          </a:xfrm>
          <a:prstGeom prst="rect">
            <a:avLst/>
          </a:prstGeom>
          <a:noFill/>
          <a:ln>
            <a:noFill/>
          </a:ln>
        </p:spPr>
        <p:txBody>
          <a:bodyPr spcFirstLastPara="1" wrap="square" lIns="91425" tIns="91425" rIns="91425" bIns="91425" anchor="t" anchorCtr="0">
            <a:noAutofit/>
          </a:bodyPr>
          <a:lstStyle>
            <a:lvl1pPr marL="457200" marR="0" lvl="0" indent="-361950" algn="l" rtl="0">
              <a:spcBef>
                <a:spcPts val="700"/>
              </a:spcBef>
              <a:spcAft>
                <a:spcPts val="0"/>
              </a:spcAft>
              <a:buClr>
                <a:srgbClr val="666600"/>
              </a:buClr>
              <a:buSzPts val="2100"/>
              <a:buFont typeface="Noto Sans Symbols"/>
              <a:buChar char="•"/>
              <a:defRPr sz="2800">
                <a:solidFill>
                  <a:schemeClr val="dk1"/>
                </a:solidFill>
                <a:latin typeface="Verdana"/>
                <a:ea typeface="Verdana"/>
                <a:cs typeface="Verdana"/>
                <a:sym typeface="Verdana"/>
              </a:defRPr>
            </a:lvl1pPr>
            <a:lvl2pPr marL="914400" marR="0" lvl="1" indent="-342900" algn="l" rtl="0">
              <a:spcBef>
                <a:spcPts val="600"/>
              </a:spcBef>
              <a:spcAft>
                <a:spcPts val="0"/>
              </a:spcAft>
              <a:buClr>
                <a:srgbClr val="999900"/>
              </a:buClr>
              <a:buSzPts val="1800"/>
              <a:buFont typeface="Noto Sans Symbols"/>
              <a:buChar char="■"/>
              <a:defRPr sz="2400" b="0" i="0" u="none" strike="noStrike" cap="none">
                <a:solidFill>
                  <a:schemeClr val="dk1"/>
                </a:solidFill>
                <a:latin typeface="Verdana"/>
                <a:ea typeface="Verdana"/>
                <a:cs typeface="Verdana"/>
                <a:sym typeface="Verdana"/>
              </a:defRPr>
            </a:lvl2pPr>
            <a:lvl3pPr marL="1371600" marR="0" lvl="2" indent="-309880" algn="l" rtl="0">
              <a:spcBef>
                <a:spcPts val="500"/>
              </a:spcBef>
              <a:spcAft>
                <a:spcPts val="0"/>
              </a:spcAft>
              <a:buClr>
                <a:srgbClr val="99CC00"/>
              </a:buClr>
              <a:buSzPts val="1280"/>
              <a:buFont typeface="Noto Sans Symbols"/>
              <a:buChar char="•"/>
              <a:defRPr sz="2000" b="0" i="0" u="none" strike="noStrike" cap="none">
                <a:solidFill>
                  <a:schemeClr val="dk1"/>
                </a:solidFill>
                <a:latin typeface="Verdana"/>
                <a:ea typeface="Verdana"/>
                <a:cs typeface="Verdana"/>
                <a:sym typeface="Verdana"/>
              </a:defRPr>
            </a:lvl3pPr>
            <a:lvl4pPr marL="1828800" marR="0" lvl="3" indent="-342900" algn="l" rtl="0">
              <a:spcBef>
                <a:spcPts val="400"/>
              </a:spcBef>
              <a:spcAft>
                <a:spcPts val="0"/>
              </a:spcAft>
              <a:buClr>
                <a:srgbClr val="666600"/>
              </a:buClr>
              <a:buSzPts val="1800"/>
              <a:buFont typeface="Noto Sans Symbols"/>
              <a:buChar char="▪"/>
              <a:defRPr sz="1800" b="0" i="0" u="none" strike="noStrike" cap="none">
                <a:solidFill>
                  <a:schemeClr val="dk1"/>
                </a:solidFill>
                <a:latin typeface="Verdana"/>
                <a:ea typeface="Verdana"/>
                <a:cs typeface="Verdana"/>
                <a:sym typeface="Verdana"/>
              </a:defRPr>
            </a:lvl4pPr>
            <a:lvl5pPr marL="2286000" marR="0" lvl="4" indent="-320039" algn="l" rtl="0">
              <a:spcBef>
                <a:spcPts val="400"/>
              </a:spcBef>
              <a:spcAft>
                <a:spcPts val="0"/>
              </a:spcAft>
              <a:buClr>
                <a:srgbClr val="999900"/>
              </a:buClr>
              <a:buSzPts val="1440"/>
              <a:buFont typeface="Noto Sans Symbols"/>
              <a:buChar char="▪"/>
              <a:defRPr sz="1800" b="0" i="0" u="none" strike="noStrike" cap="none">
                <a:solidFill>
                  <a:schemeClr val="dk1"/>
                </a:solidFill>
                <a:latin typeface="Verdana"/>
                <a:ea typeface="Verdana"/>
                <a:cs typeface="Verdana"/>
                <a:sym typeface="Verdana"/>
              </a:defRPr>
            </a:lvl5pPr>
            <a:lvl6pPr marL="2743200" marR="0" lvl="5" indent="-320039" algn="l" rtl="0">
              <a:spcBef>
                <a:spcPts val="400"/>
              </a:spcBef>
              <a:spcAft>
                <a:spcPts val="0"/>
              </a:spcAft>
              <a:buClr>
                <a:srgbClr val="999900"/>
              </a:buClr>
              <a:buSzPts val="1440"/>
              <a:buFont typeface="Noto Sans Symbols"/>
              <a:buChar char="▪"/>
              <a:defRPr sz="1800" b="0" i="0" u="none" strike="noStrike" cap="none">
                <a:solidFill>
                  <a:schemeClr val="dk1"/>
                </a:solidFill>
                <a:latin typeface="Verdana"/>
                <a:ea typeface="Verdana"/>
                <a:cs typeface="Verdana"/>
                <a:sym typeface="Verdana"/>
              </a:defRPr>
            </a:lvl6pPr>
            <a:lvl7pPr marL="3200400" marR="0" lvl="6" indent="-320039" algn="l" rtl="0">
              <a:spcBef>
                <a:spcPts val="400"/>
              </a:spcBef>
              <a:spcAft>
                <a:spcPts val="0"/>
              </a:spcAft>
              <a:buClr>
                <a:srgbClr val="999900"/>
              </a:buClr>
              <a:buSzPts val="1440"/>
              <a:buFont typeface="Noto Sans Symbols"/>
              <a:buChar char="▪"/>
              <a:defRPr sz="1800" b="0" i="0" u="none" strike="noStrike" cap="none">
                <a:solidFill>
                  <a:schemeClr val="dk1"/>
                </a:solidFill>
                <a:latin typeface="Verdana"/>
                <a:ea typeface="Verdana"/>
                <a:cs typeface="Verdana"/>
                <a:sym typeface="Verdana"/>
              </a:defRPr>
            </a:lvl7pPr>
            <a:lvl8pPr marL="3657600" marR="0" lvl="7" indent="-320040" algn="l" rtl="0">
              <a:spcBef>
                <a:spcPts val="400"/>
              </a:spcBef>
              <a:spcAft>
                <a:spcPts val="0"/>
              </a:spcAft>
              <a:buClr>
                <a:srgbClr val="999900"/>
              </a:buClr>
              <a:buSzPts val="1440"/>
              <a:buFont typeface="Noto Sans Symbols"/>
              <a:buChar char="▪"/>
              <a:defRPr sz="1800" b="0" i="0" u="none" strike="noStrike" cap="none">
                <a:solidFill>
                  <a:schemeClr val="dk1"/>
                </a:solidFill>
                <a:latin typeface="Verdana"/>
                <a:ea typeface="Verdana"/>
                <a:cs typeface="Verdana"/>
                <a:sym typeface="Verdana"/>
              </a:defRPr>
            </a:lvl8pPr>
            <a:lvl9pPr marL="4114800" marR="0" lvl="8" indent="-320040" algn="l" rtl="0">
              <a:spcBef>
                <a:spcPts val="400"/>
              </a:spcBef>
              <a:spcAft>
                <a:spcPts val="0"/>
              </a:spcAft>
              <a:buClr>
                <a:srgbClr val="999900"/>
              </a:buClr>
              <a:buSzPts val="1440"/>
              <a:buFont typeface="Noto Sans Symbols"/>
              <a:buChar char="▪"/>
              <a:defRPr sz="1800" b="0" i="0" u="none" strike="noStrike" cap="none">
                <a:solidFill>
                  <a:schemeClr val="dk1"/>
                </a:solidFill>
                <a:latin typeface="Verdana"/>
                <a:ea typeface="Verdana"/>
                <a:cs typeface="Verdana"/>
                <a:sym typeface="Verdana"/>
              </a:defRPr>
            </a:lvl9pPr>
          </a:lstStyle>
          <a:p>
            <a:endParaRPr/>
          </a:p>
        </p:txBody>
      </p:sp>
      <p:sp>
        <p:nvSpPr>
          <p:cNvPr id="98" name="Google Shape;98;p22"/>
          <p:cNvSpPr txBox="1">
            <a:spLocks noGrp="1"/>
          </p:cNvSpPr>
          <p:nvPr>
            <p:ph type="sldNum" idx="12"/>
          </p:nvPr>
        </p:nvSpPr>
        <p:spPr>
          <a:xfrm>
            <a:off x="7481887" y="6248400"/>
            <a:ext cx="274637" cy="254000"/>
          </a:xfrm>
          <a:prstGeom prst="rect">
            <a:avLst/>
          </a:prstGeom>
          <a:noFill/>
          <a:ln>
            <a:noFill/>
          </a:ln>
        </p:spPr>
        <p:txBody>
          <a:bodyPr spcFirstLastPara="1" wrap="square" lIns="91425" tIns="45700" rIns="91425" bIns="45700" anchor="t" anchorCtr="0">
            <a:noAutofit/>
          </a:bodyPr>
          <a:lstStyle>
            <a:lvl1pPr marL="0" marR="0" lvl="0"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1pPr>
            <a:lvl2pPr marL="0" marR="0" lvl="1"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2pPr>
            <a:lvl3pPr marL="0" marR="0" lvl="2"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3pPr>
            <a:lvl4pPr marL="0" marR="0" lvl="3"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4pPr>
            <a:lvl5pPr marL="0" marR="0" lvl="4"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5pPr>
            <a:lvl6pPr marL="0" marR="0" lvl="5"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6pPr>
            <a:lvl7pPr marL="0" marR="0" lvl="6"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7pPr>
            <a:lvl8pPr marL="0" marR="0" lvl="7"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8pPr>
            <a:lvl9pPr marL="0" marR="0" lvl="8"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Avsnittsrubrik" type="secHead">
  <p:cSld name="SECTION_HEADER">
    <p:spTree>
      <p:nvGrpSpPr>
        <p:cNvPr id="1" name="Shape 99"/>
        <p:cNvGrpSpPr/>
        <p:nvPr/>
      </p:nvGrpSpPr>
      <p:grpSpPr>
        <a:xfrm>
          <a:off x="0" y="0"/>
          <a:ext cx="0" cy="0"/>
          <a:chOff x="0" y="0"/>
          <a:chExt cx="0" cy="0"/>
        </a:xfrm>
      </p:grpSpPr>
      <p:sp>
        <p:nvSpPr>
          <p:cNvPr id="100" name="Google Shape;100;p23"/>
          <p:cNvSpPr txBox="1">
            <a:spLocks noGrp="1"/>
          </p:cNvSpPr>
          <p:nvPr>
            <p:ph type="title"/>
          </p:nvPr>
        </p:nvSpPr>
        <p:spPr>
          <a:xfrm>
            <a:off x="722313" y="4406900"/>
            <a:ext cx="7772400" cy="1362075"/>
          </a:xfrm>
          <a:prstGeom prst="rect">
            <a:avLst/>
          </a:prstGeom>
          <a:noFill/>
          <a:ln>
            <a:noFill/>
          </a:ln>
        </p:spPr>
        <p:txBody>
          <a:bodyPr spcFirstLastPara="1" wrap="square" lIns="91425" tIns="91425" rIns="91425" bIns="91425" anchor="t" anchorCtr="0">
            <a:noAutofit/>
          </a:bodyPr>
          <a:lstStyle>
            <a:lvl1pPr marL="39688" marR="0" lvl="0" indent="-39688" algn="l" rtl="0">
              <a:spcBef>
                <a:spcPts val="0"/>
              </a:spcBef>
              <a:spcAft>
                <a:spcPts val="0"/>
              </a:spcAft>
              <a:buSzPts val="1400"/>
              <a:buNone/>
              <a:defRPr sz="4000" b="1" i="0" u="none" strike="noStrike" cap="none">
                <a:solidFill>
                  <a:srgbClr val="999900"/>
                </a:solidFill>
                <a:latin typeface="Garamond"/>
                <a:ea typeface="Garamond"/>
                <a:cs typeface="Garamond"/>
                <a:sym typeface="Garamond"/>
              </a:defRPr>
            </a:lvl1pPr>
            <a:lvl2pPr marL="39688" marR="0" lvl="1" indent="-396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2pPr>
            <a:lvl3pPr marL="39688" marR="0" lvl="2" indent="-396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3pPr>
            <a:lvl4pPr marL="39688" marR="0" lvl="3" indent="-396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4pPr>
            <a:lvl5pPr marL="39688" marR="0" lvl="4" indent="-396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5pPr>
            <a:lvl6pPr marL="496888" marR="0" lvl="5" indent="-1587"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6pPr>
            <a:lvl7pPr marL="954088" marR="0" lvl="6" indent="-1587"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7pPr>
            <a:lvl8pPr marL="1411288" marR="0" lvl="7" indent="-1587"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8pPr>
            <a:lvl9pPr marL="1868488" marR="0" lvl="8" indent="-15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9pPr>
          </a:lstStyle>
          <a:p>
            <a:endParaRPr/>
          </a:p>
        </p:txBody>
      </p:sp>
      <p:sp>
        <p:nvSpPr>
          <p:cNvPr id="101" name="Google Shape;101;p23"/>
          <p:cNvSpPr txBox="1">
            <a:spLocks noGrp="1"/>
          </p:cNvSpPr>
          <p:nvPr>
            <p:ph type="body" idx="1"/>
          </p:nvPr>
        </p:nvSpPr>
        <p:spPr>
          <a:xfrm>
            <a:off x="722313" y="2906713"/>
            <a:ext cx="7772400" cy="1500187"/>
          </a:xfrm>
          <a:prstGeom prst="rect">
            <a:avLst/>
          </a:prstGeom>
          <a:noFill/>
          <a:ln>
            <a:noFill/>
          </a:ln>
        </p:spPr>
        <p:txBody>
          <a:bodyPr spcFirstLastPara="1" wrap="square" lIns="91425" tIns="91425" rIns="91425" bIns="91425" anchor="b" anchorCtr="0">
            <a:noAutofit/>
          </a:bodyPr>
          <a:lstStyle>
            <a:lvl1pPr marL="457200" marR="0" lvl="0" indent="-228600" algn="l" rtl="0">
              <a:spcBef>
                <a:spcPts val="700"/>
              </a:spcBef>
              <a:spcAft>
                <a:spcPts val="0"/>
              </a:spcAft>
              <a:buClr>
                <a:srgbClr val="666600"/>
              </a:buClr>
              <a:buSzPts val="2100"/>
              <a:buFont typeface="Noto Sans Symbols"/>
              <a:buNone/>
              <a:defRPr sz="2000">
                <a:solidFill>
                  <a:schemeClr val="dk1"/>
                </a:solidFill>
                <a:latin typeface="Verdana"/>
                <a:ea typeface="Verdana"/>
                <a:cs typeface="Verdana"/>
                <a:sym typeface="Verdana"/>
              </a:defRPr>
            </a:lvl1pPr>
            <a:lvl2pPr marL="914400" marR="0" lvl="1" indent="-228600" algn="l" rtl="0">
              <a:spcBef>
                <a:spcPts val="600"/>
              </a:spcBef>
              <a:spcAft>
                <a:spcPts val="0"/>
              </a:spcAft>
              <a:buClr>
                <a:srgbClr val="999900"/>
              </a:buClr>
              <a:buSzPts val="1800"/>
              <a:buFont typeface="Noto Sans Symbols"/>
              <a:buNone/>
              <a:defRPr sz="1800" b="0" i="0" u="none" strike="noStrike" cap="none">
                <a:solidFill>
                  <a:schemeClr val="dk1"/>
                </a:solidFill>
                <a:latin typeface="Verdana"/>
                <a:ea typeface="Verdana"/>
                <a:cs typeface="Verdana"/>
                <a:sym typeface="Verdana"/>
              </a:defRPr>
            </a:lvl2pPr>
            <a:lvl3pPr marL="1371600" marR="0" lvl="2" indent="-228600" algn="l" rtl="0">
              <a:spcBef>
                <a:spcPts val="500"/>
              </a:spcBef>
              <a:spcAft>
                <a:spcPts val="0"/>
              </a:spcAft>
              <a:buClr>
                <a:srgbClr val="99CC00"/>
              </a:buClr>
              <a:buSzPts val="1280"/>
              <a:buFont typeface="Noto Sans Symbols"/>
              <a:buNone/>
              <a:defRPr sz="1600" b="0" i="0" u="none" strike="noStrike" cap="none">
                <a:solidFill>
                  <a:schemeClr val="dk1"/>
                </a:solidFill>
                <a:latin typeface="Verdana"/>
                <a:ea typeface="Verdana"/>
                <a:cs typeface="Verdana"/>
                <a:sym typeface="Verdana"/>
              </a:defRPr>
            </a:lvl3pPr>
            <a:lvl4pPr marL="1828800" marR="0" lvl="3" indent="-228600" algn="l" rtl="0">
              <a:spcBef>
                <a:spcPts val="400"/>
              </a:spcBef>
              <a:spcAft>
                <a:spcPts val="0"/>
              </a:spcAft>
              <a:buClr>
                <a:srgbClr val="666600"/>
              </a:buClr>
              <a:buSzPts val="1800"/>
              <a:buFont typeface="Noto Sans Symbols"/>
              <a:buNone/>
              <a:defRPr sz="1400" b="0" i="0" u="none" strike="noStrike" cap="none">
                <a:solidFill>
                  <a:schemeClr val="dk1"/>
                </a:solidFill>
                <a:latin typeface="Verdana"/>
                <a:ea typeface="Verdana"/>
                <a:cs typeface="Verdana"/>
                <a:sym typeface="Verdana"/>
              </a:defRPr>
            </a:lvl4pPr>
            <a:lvl5pPr marL="2286000" marR="0" lvl="4" indent="-228600" algn="l" rtl="0">
              <a:spcBef>
                <a:spcPts val="400"/>
              </a:spcBef>
              <a:spcAft>
                <a:spcPts val="0"/>
              </a:spcAft>
              <a:buClr>
                <a:srgbClr val="999900"/>
              </a:buClr>
              <a:buSzPts val="1440"/>
              <a:buFont typeface="Noto Sans Symbols"/>
              <a:buNone/>
              <a:defRPr sz="1400" b="0" i="0" u="none" strike="noStrike" cap="none">
                <a:solidFill>
                  <a:schemeClr val="dk1"/>
                </a:solidFill>
                <a:latin typeface="Verdana"/>
                <a:ea typeface="Verdana"/>
                <a:cs typeface="Verdana"/>
                <a:sym typeface="Verdana"/>
              </a:defRPr>
            </a:lvl5pPr>
            <a:lvl6pPr marL="2743200" marR="0" lvl="5" indent="-228600" algn="l" rtl="0">
              <a:spcBef>
                <a:spcPts val="400"/>
              </a:spcBef>
              <a:spcAft>
                <a:spcPts val="0"/>
              </a:spcAft>
              <a:buClr>
                <a:srgbClr val="999900"/>
              </a:buClr>
              <a:buSzPts val="1440"/>
              <a:buFont typeface="Noto Sans Symbols"/>
              <a:buNone/>
              <a:defRPr sz="1400" b="0" i="0" u="none" strike="noStrike" cap="none">
                <a:solidFill>
                  <a:schemeClr val="dk1"/>
                </a:solidFill>
                <a:latin typeface="Verdana"/>
                <a:ea typeface="Verdana"/>
                <a:cs typeface="Verdana"/>
                <a:sym typeface="Verdana"/>
              </a:defRPr>
            </a:lvl6pPr>
            <a:lvl7pPr marL="3200400" marR="0" lvl="6" indent="-228600" algn="l" rtl="0">
              <a:spcBef>
                <a:spcPts val="400"/>
              </a:spcBef>
              <a:spcAft>
                <a:spcPts val="0"/>
              </a:spcAft>
              <a:buClr>
                <a:srgbClr val="999900"/>
              </a:buClr>
              <a:buSzPts val="1440"/>
              <a:buFont typeface="Noto Sans Symbols"/>
              <a:buNone/>
              <a:defRPr sz="1400" b="0" i="0" u="none" strike="noStrike" cap="none">
                <a:solidFill>
                  <a:schemeClr val="dk1"/>
                </a:solidFill>
                <a:latin typeface="Verdana"/>
                <a:ea typeface="Verdana"/>
                <a:cs typeface="Verdana"/>
                <a:sym typeface="Verdana"/>
              </a:defRPr>
            </a:lvl7pPr>
            <a:lvl8pPr marL="3657600" marR="0" lvl="7" indent="-228600" algn="l" rtl="0">
              <a:spcBef>
                <a:spcPts val="400"/>
              </a:spcBef>
              <a:spcAft>
                <a:spcPts val="0"/>
              </a:spcAft>
              <a:buClr>
                <a:srgbClr val="999900"/>
              </a:buClr>
              <a:buSzPts val="1440"/>
              <a:buFont typeface="Noto Sans Symbols"/>
              <a:buNone/>
              <a:defRPr sz="1400" b="0" i="0" u="none" strike="noStrike" cap="none">
                <a:solidFill>
                  <a:schemeClr val="dk1"/>
                </a:solidFill>
                <a:latin typeface="Verdana"/>
                <a:ea typeface="Verdana"/>
                <a:cs typeface="Verdana"/>
                <a:sym typeface="Verdana"/>
              </a:defRPr>
            </a:lvl8pPr>
            <a:lvl9pPr marL="4114800" marR="0" lvl="8" indent="-228600" algn="l" rtl="0">
              <a:spcBef>
                <a:spcPts val="400"/>
              </a:spcBef>
              <a:spcAft>
                <a:spcPts val="0"/>
              </a:spcAft>
              <a:buClr>
                <a:srgbClr val="999900"/>
              </a:buClr>
              <a:buSzPts val="1440"/>
              <a:buFont typeface="Noto Sans Symbols"/>
              <a:buNone/>
              <a:defRPr sz="1400" b="0" i="0" u="none" strike="noStrike" cap="none">
                <a:solidFill>
                  <a:schemeClr val="dk1"/>
                </a:solidFill>
                <a:latin typeface="Verdana"/>
                <a:ea typeface="Verdana"/>
                <a:cs typeface="Verdana"/>
                <a:sym typeface="Verdana"/>
              </a:defRPr>
            </a:lvl9pPr>
          </a:lstStyle>
          <a:p>
            <a:endParaRPr/>
          </a:p>
        </p:txBody>
      </p:sp>
      <p:sp>
        <p:nvSpPr>
          <p:cNvPr id="102" name="Google Shape;102;p23"/>
          <p:cNvSpPr txBox="1">
            <a:spLocks noGrp="1"/>
          </p:cNvSpPr>
          <p:nvPr>
            <p:ph type="sldNum" idx="12"/>
          </p:nvPr>
        </p:nvSpPr>
        <p:spPr>
          <a:xfrm>
            <a:off x="7481887" y="6248400"/>
            <a:ext cx="274637" cy="254000"/>
          </a:xfrm>
          <a:prstGeom prst="rect">
            <a:avLst/>
          </a:prstGeom>
          <a:noFill/>
          <a:ln>
            <a:noFill/>
          </a:ln>
        </p:spPr>
        <p:txBody>
          <a:bodyPr spcFirstLastPara="1" wrap="square" lIns="91425" tIns="45700" rIns="91425" bIns="45700" anchor="t" anchorCtr="0">
            <a:noAutofit/>
          </a:bodyPr>
          <a:lstStyle>
            <a:lvl1pPr marL="0" marR="0" lvl="0"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1pPr>
            <a:lvl2pPr marL="0" marR="0" lvl="1"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2pPr>
            <a:lvl3pPr marL="0" marR="0" lvl="2"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3pPr>
            <a:lvl4pPr marL="0" marR="0" lvl="3"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4pPr>
            <a:lvl5pPr marL="0" marR="0" lvl="4"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5pPr>
            <a:lvl6pPr marL="0" marR="0" lvl="5"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6pPr>
            <a:lvl7pPr marL="0" marR="0" lvl="6"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7pPr>
            <a:lvl8pPr marL="0" marR="0" lvl="7"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8pPr>
            <a:lvl9pPr marL="0" marR="0" lvl="8"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Rubrikbild" type="title">
  <p:cSld name="TITLE">
    <p:spTree>
      <p:nvGrpSpPr>
        <p:cNvPr id="1" name="Shape 103"/>
        <p:cNvGrpSpPr/>
        <p:nvPr/>
      </p:nvGrpSpPr>
      <p:grpSpPr>
        <a:xfrm>
          <a:off x="0" y="0"/>
          <a:ext cx="0" cy="0"/>
          <a:chOff x="0" y="0"/>
          <a:chExt cx="0" cy="0"/>
        </a:xfrm>
      </p:grpSpPr>
      <p:sp>
        <p:nvSpPr>
          <p:cNvPr id="104" name="Google Shape;104;p24"/>
          <p:cNvSpPr txBox="1">
            <a:spLocks noGrp="1"/>
          </p:cNvSpPr>
          <p:nvPr>
            <p:ph type="ctrTitle"/>
          </p:nvPr>
        </p:nvSpPr>
        <p:spPr>
          <a:xfrm>
            <a:off x="685800" y="2130425"/>
            <a:ext cx="7772400" cy="1470025"/>
          </a:xfrm>
          <a:prstGeom prst="rect">
            <a:avLst/>
          </a:prstGeom>
          <a:noFill/>
          <a:ln>
            <a:noFill/>
          </a:ln>
        </p:spPr>
        <p:txBody>
          <a:bodyPr spcFirstLastPara="1" wrap="square" lIns="91425" tIns="91425" rIns="91425" bIns="91425" anchor="b" anchorCtr="0">
            <a:noAutofit/>
          </a:bodyPr>
          <a:lstStyle>
            <a:lvl1pPr marL="39688" marR="0" lvl="0" indent="-396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1pPr>
            <a:lvl2pPr marL="39688" marR="0" lvl="1" indent="-396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2pPr>
            <a:lvl3pPr marL="39688" marR="0" lvl="2" indent="-396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3pPr>
            <a:lvl4pPr marL="39688" marR="0" lvl="3" indent="-396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4pPr>
            <a:lvl5pPr marL="39688" marR="0" lvl="4" indent="-396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5pPr>
            <a:lvl6pPr marL="496888" marR="0" lvl="5" indent="-1587"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6pPr>
            <a:lvl7pPr marL="954088" marR="0" lvl="6" indent="-1587"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7pPr>
            <a:lvl8pPr marL="1411288" marR="0" lvl="7" indent="-1587"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8pPr>
            <a:lvl9pPr marL="1868488" marR="0" lvl="8" indent="-15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9pPr>
          </a:lstStyle>
          <a:p>
            <a:endParaRPr/>
          </a:p>
        </p:txBody>
      </p:sp>
      <p:sp>
        <p:nvSpPr>
          <p:cNvPr id="105" name="Google Shape;105;p24"/>
          <p:cNvSpPr txBox="1">
            <a:spLocks noGrp="1"/>
          </p:cNvSpPr>
          <p:nvPr>
            <p:ph type="subTitle" idx="1"/>
          </p:nvPr>
        </p:nvSpPr>
        <p:spPr>
          <a:xfrm>
            <a:off x="1371600" y="3886200"/>
            <a:ext cx="6400800" cy="1752600"/>
          </a:xfrm>
          <a:prstGeom prst="rect">
            <a:avLst/>
          </a:prstGeom>
          <a:noFill/>
          <a:ln>
            <a:noFill/>
          </a:ln>
        </p:spPr>
        <p:txBody>
          <a:bodyPr spcFirstLastPara="1" wrap="square" lIns="91425" tIns="91425" rIns="91425" bIns="91425" anchor="t" anchorCtr="0">
            <a:noAutofit/>
          </a:bodyPr>
          <a:lstStyle>
            <a:lvl1pPr marL="0" marR="0" lvl="0" indent="0" algn="ctr" rtl="0">
              <a:spcBef>
                <a:spcPts val="700"/>
              </a:spcBef>
              <a:spcAft>
                <a:spcPts val="0"/>
              </a:spcAft>
              <a:buClr>
                <a:srgbClr val="666600"/>
              </a:buClr>
              <a:buSzPts val="2100"/>
              <a:buFont typeface="Noto Sans Symbols"/>
              <a:buNone/>
              <a:defRPr sz="2800">
                <a:solidFill>
                  <a:schemeClr val="dk1"/>
                </a:solidFill>
                <a:latin typeface="Verdana"/>
                <a:ea typeface="Verdana"/>
                <a:cs typeface="Verdana"/>
                <a:sym typeface="Verdana"/>
              </a:defRPr>
            </a:lvl1pPr>
            <a:lvl2pPr marL="457200" marR="0" lvl="1" indent="0" algn="ctr" rtl="0">
              <a:spcBef>
                <a:spcPts val="600"/>
              </a:spcBef>
              <a:spcAft>
                <a:spcPts val="0"/>
              </a:spcAft>
              <a:buClr>
                <a:srgbClr val="999900"/>
              </a:buClr>
              <a:buSzPts val="1800"/>
              <a:buFont typeface="Noto Sans Symbols"/>
              <a:buNone/>
              <a:defRPr sz="2400" b="0" i="0" u="none" strike="noStrike" cap="none">
                <a:solidFill>
                  <a:schemeClr val="dk1"/>
                </a:solidFill>
                <a:latin typeface="Verdana"/>
                <a:ea typeface="Verdana"/>
                <a:cs typeface="Verdana"/>
                <a:sym typeface="Verdana"/>
              </a:defRPr>
            </a:lvl2pPr>
            <a:lvl3pPr marL="914400" marR="0" lvl="2" indent="0" algn="ctr" rtl="0">
              <a:spcBef>
                <a:spcPts val="500"/>
              </a:spcBef>
              <a:spcAft>
                <a:spcPts val="0"/>
              </a:spcAft>
              <a:buClr>
                <a:srgbClr val="99CC00"/>
              </a:buClr>
              <a:buSzPts val="1280"/>
              <a:buFont typeface="Noto Sans Symbols"/>
              <a:buNone/>
              <a:defRPr sz="2000" b="0" i="0" u="none" strike="noStrike" cap="none">
                <a:solidFill>
                  <a:schemeClr val="dk1"/>
                </a:solidFill>
                <a:latin typeface="Verdana"/>
                <a:ea typeface="Verdana"/>
                <a:cs typeface="Verdana"/>
                <a:sym typeface="Verdana"/>
              </a:defRPr>
            </a:lvl3pPr>
            <a:lvl4pPr marL="1371600" marR="0" lvl="3" indent="0" algn="ctr" rtl="0">
              <a:spcBef>
                <a:spcPts val="400"/>
              </a:spcBef>
              <a:spcAft>
                <a:spcPts val="0"/>
              </a:spcAft>
              <a:buClr>
                <a:srgbClr val="666600"/>
              </a:buClr>
              <a:buSzPts val="1800"/>
              <a:buFont typeface="Noto Sans Symbols"/>
              <a:buNone/>
              <a:defRPr sz="1800" b="0" i="0" u="none" strike="noStrike" cap="none">
                <a:solidFill>
                  <a:schemeClr val="dk1"/>
                </a:solidFill>
                <a:latin typeface="Verdana"/>
                <a:ea typeface="Verdana"/>
                <a:cs typeface="Verdana"/>
                <a:sym typeface="Verdana"/>
              </a:defRPr>
            </a:lvl4pPr>
            <a:lvl5pPr marL="1828800" marR="0" lvl="4" indent="0" algn="ctr" rtl="0">
              <a:spcBef>
                <a:spcPts val="400"/>
              </a:spcBef>
              <a:spcAft>
                <a:spcPts val="0"/>
              </a:spcAft>
              <a:buClr>
                <a:srgbClr val="999900"/>
              </a:buClr>
              <a:buSzPts val="1440"/>
              <a:buFont typeface="Noto Sans Symbols"/>
              <a:buNone/>
              <a:defRPr sz="1800" b="0" i="0" u="none" strike="noStrike" cap="none">
                <a:solidFill>
                  <a:schemeClr val="dk1"/>
                </a:solidFill>
                <a:latin typeface="Verdana"/>
                <a:ea typeface="Verdana"/>
                <a:cs typeface="Verdana"/>
                <a:sym typeface="Verdana"/>
              </a:defRPr>
            </a:lvl5pPr>
            <a:lvl6pPr marL="2286000" marR="0" lvl="5" indent="0" algn="ctr" rtl="0">
              <a:spcBef>
                <a:spcPts val="400"/>
              </a:spcBef>
              <a:spcAft>
                <a:spcPts val="0"/>
              </a:spcAft>
              <a:buClr>
                <a:srgbClr val="999900"/>
              </a:buClr>
              <a:buSzPts val="1440"/>
              <a:buFont typeface="Noto Sans Symbols"/>
              <a:buNone/>
              <a:defRPr sz="1800" b="0" i="0" u="none" strike="noStrike" cap="none">
                <a:solidFill>
                  <a:schemeClr val="dk1"/>
                </a:solidFill>
                <a:latin typeface="Verdana"/>
                <a:ea typeface="Verdana"/>
                <a:cs typeface="Verdana"/>
                <a:sym typeface="Verdana"/>
              </a:defRPr>
            </a:lvl6pPr>
            <a:lvl7pPr marL="2743200" marR="0" lvl="6" indent="0" algn="ctr" rtl="0">
              <a:spcBef>
                <a:spcPts val="400"/>
              </a:spcBef>
              <a:spcAft>
                <a:spcPts val="0"/>
              </a:spcAft>
              <a:buClr>
                <a:srgbClr val="999900"/>
              </a:buClr>
              <a:buSzPts val="1440"/>
              <a:buFont typeface="Noto Sans Symbols"/>
              <a:buNone/>
              <a:defRPr sz="1800" b="0" i="0" u="none" strike="noStrike" cap="none">
                <a:solidFill>
                  <a:schemeClr val="dk1"/>
                </a:solidFill>
                <a:latin typeface="Verdana"/>
                <a:ea typeface="Verdana"/>
                <a:cs typeface="Verdana"/>
                <a:sym typeface="Verdana"/>
              </a:defRPr>
            </a:lvl7pPr>
            <a:lvl8pPr marL="3200400" marR="0" lvl="7" indent="0" algn="ctr" rtl="0">
              <a:spcBef>
                <a:spcPts val="400"/>
              </a:spcBef>
              <a:spcAft>
                <a:spcPts val="0"/>
              </a:spcAft>
              <a:buClr>
                <a:srgbClr val="999900"/>
              </a:buClr>
              <a:buSzPts val="1440"/>
              <a:buFont typeface="Noto Sans Symbols"/>
              <a:buNone/>
              <a:defRPr sz="1800" b="0" i="0" u="none" strike="noStrike" cap="none">
                <a:solidFill>
                  <a:schemeClr val="dk1"/>
                </a:solidFill>
                <a:latin typeface="Verdana"/>
                <a:ea typeface="Verdana"/>
                <a:cs typeface="Verdana"/>
                <a:sym typeface="Verdana"/>
              </a:defRPr>
            </a:lvl8pPr>
            <a:lvl9pPr marL="3657600" marR="0" lvl="8" indent="0" algn="ctr" rtl="0">
              <a:spcBef>
                <a:spcPts val="400"/>
              </a:spcBef>
              <a:spcAft>
                <a:spcPts val="0"/>
              </a:spcAft>
              <a:buClr>
                <a:srgbClr val="999900"/>
              </a:buClr>
              <a:buSzPts val="1440"/>
              <a:buFont typeface="Noto Sans Symbols"/>
              <a:buNone/>
              <a:defRPr sz="1800" b="0" i="0" u="none" strike="noStrike" cap="none">
                <a:solidFill>
                  <a:schemeClr val="dk1"/>
                </a:solidFill>
                <a:latin typeface="Verdana"/>
                <a:ea typeface="Verdana"/>
                <a:cs typeface="Verdana"/>
                <a:sym typeface="Verdana"/>
              </a:defRPr>
            </a:lvl9pPr>
          </a:lstStyle>
          <a:p>
            <a:endParaRPr/>
          </a:p>
        </p:txBody>
      </p:sp>
      <p:sp>
        <p:nvSpPr>
          <p:cNvPr id="106" name="Google Shape;106;p24"/>
          <p:cNvSpPr txBox="1">
            <a:spLocks noGrp="1"/>
          </p:cNvSpPr>
          <p:nvPr>
            <p:ph type="sldNum" idx="12"/>
          </p:nvPr>
        </p:nvSpPr>
        <p:spPr>
          <a:xfrm>
            <a:off x="7481887" y="6248400"/>
            <a:ext cx="274637" cy="254000"/>
          </a:xfrm>
          <a:prstGeom prst="rect">
            <a:avLst/>
          </a:prstGeom>
          <a:noFill/>
          <a:ln>
            <a:noFill/>
          </a:ln>
        </p:spPr>
        <p:txBody>
          <a:bodyPr spcFirstLastPara="1" wrap="square" lIns="91425" tIns="45700" rIns="91425" bIns="45700" anchor="t" anchorCtr="0">
            <a:noAutofit/>
          </a:bodyPr>
          <a:lstStyle>
            <a:lvl1pPr marL="0" marR="0" lvl="0"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1pPr>
            <a:lvl2pPr marL="0" marR="0" lvl="1"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2pPr>
            <a:lvl3pPr marL="0" marR="0" lvl="2"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3pPr>
            <a:lvl4pPr marL="0" marR="0" lvl="3"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4pPr>
            <a:lvl5pPr marL="0" marR="0" lvl="4"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5pPr>
            <a:lvl6pPr marL="0" marR="0" lvl="5"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6pPr>
            <a:lvl7pPr marL="0" marR="0" lvl="6"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7pPr>
            <a:lvl8pPr marL="0" marR="0" lvl="7"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8pPr>
            <a:lvl9pPr marL="0" marR="0" lvl="8"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Rubrik och lodrät text" type="vertTx">
  <p:cSld name="VERTICAL_TEXT">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457200" y="0"/>
            <a:ext cx="8229600" cy="1417637"/>
          </a:xfrm>
          <a:prstGeom prst="rect">
            <a:avLst/>
          </a:prstGeom>
          <a:noFill/>
          <a:ln>
            <a:noFill/>
          </a:ln>
        </p:spPr>
        <p:txBody>
          <a:bodyPr spcFirstLastPara="1" wrap="square" lIns="91425" tIns="91425" rIns="91425" bIns="91425" anchor="b" anchorCtr="0">
            <a:noAutofit/>
          </a:bodyPr>
          <a:lstStyle>
            <a:lvl1pPr marL="39688" marR="0" lvl="0" indent="-396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1pPr>
            <a:lvl2pPr marL="39688" marR="0" lvl="1" indent="-396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2pPr>
            <a:lvl3pPr marL="39688" marR="0" lvl="2" indent="-396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3pPr>
            <a:lvl4pPr marL="39688" marR="0" lvl="3" indent="-396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4pPr>
            <a:lvl5pPr marL="39688" marR="0" lvl="4" indent="-396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5pPr>
            <a:lvl6pPr marL="496888" marR="0" lvl="5" indent="-1587"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6pPr>
            <a:lvl7pPr marL="954088" marR="0" lvl="6" indent="-1587"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7pPr>
            <a:lvl8pPr marL="1411288" marR="0" lvl="7" indent="-1587"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8pPr>
            <a:lvl9pPr marL="1868488" marR="0" lvl="8" indent="-15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9pPr>
          </a:lstStyle>
          <a:p>
            <a:endParaRPr/>
          </a:p>
        </p:txBody>
      </p:sp>
      <p:sp>
        <p:nvSpPr>
          <p:cNvPr id="19" name="Google Shape;19;p4"/>
          <p:cNvSpPr txBox="1">
            <a:spLocks noGrp="1"/>
          </p:cNvSpPr>
          <p:nvPr>
            <p:ph type="body" idx="1"/>
          </p:nvPr>
        </p:nvSpPr>
        <p:spPr>
          <a:xfrm rot="5400000">
            <a:off x="1943100" y="114300"/>
            <a:ext cx="5257800" cy="8229600"/>
          </a:xfrm>
          <a:prstGeom prst="rect">
            <a:avLst/>
          </a:prstGeom>
          <a:noFill/>
          <a:ln>
            <a:noFill/>
          </a:ln>
        </p:spPr>
        <p:txBody>
          <a:bodyPr spcFirstLastPara="1" wrap="square" lIns="91425" tIns="91425" rIns="91425" bIns="91425" anchor="t" anchorCtr="0">
            <a:noAutofit/>
          </a:bodyPr>
          <a:lstStyle>
            <a:lvl1pPr marL="457200" marR="0" lvl="0" indent="-361950" algn="l" rtl="0">
              <a:spcBef>
                <a:spcPts val="700"/>
              </a:spcBef>
              <a:spcAft>
                <a:spcPts val="0"/>
              </a:spcAft>
              <a:buClr>
                <a:srgbClr val="666600"/>
              </a:buClr>
              <a:buSzPts val="2100"/>
              <a:buFont typeface="Noto Sans Symbols"/>
              <a:buChar char="•"/>
              <a:defRPr sz="2800" b="0" i="0" u="none" strike="noStrike" cap="none">
                <a:solidFill>
                  <a:schemeClr val="dk1"/>
                </a:solidFill>
                <a:latin typeface="Verdana"/>
                <a:ea typeface="Verdana"/>
                <a:cs typeface="Verdana"/>
                <a:sym typeface="Verdana"/>
              </a:defRPr>
            </a:lvl1pPr>
            <a:lvl2pPr marL="914400" marR="0" lvl="1" indent="-342900" algn="l" rtl="0">
              <a:spcBef>
                <a:spcPts val="600"/>
              </a:spcBef>
              <a:spcAft>
                <a:spcPts val="0"/>
              </a:spcAft>
              <a:buClr>
                <a:srgbClr val="999900"/>
              </a:buClr>
              <a:buSzPts val="1800"/>
              <a:buFont typeface="Noto Sans Symbols"/>
              <a:buChar char="■"/>
              <a:defRPr sz="2400" b="0" i="0" u="none" strike="noStrike" cap="none">
                <a:solidFill>
                  <a:schemeClr val="dk1"/>
                </a:solidFill>
                <a:latin typeface="Verdana"/>
                <a:ea typeface="Verdana"/>
                <a:cs typeface="Verdana"/>
                <a:sym typeface="Verdana"/>
              </a:defRPr>
            </a:lvl2pPr>
            <a:lvl3pPr marL="1371600" marR="0" lvl="2" indent="-309880" algn="l" rtl="0">
              <a:spcBef>
                <a:spcPts val="500"/>
              </a:spcBef>
              <a:spcAft>
                <a:spcPts val="0"/>
              </a:spcAft>
              <a:buClr>
                <a:srgbClr val="99CC00"/>
              </a:buClr>
              <a:buSzPts val="1280"/>
              <a:buFont typeface="Noto Sans Symbols"/>
              <a:buChar char="•"/>
              <a:defRPr sz="2000" b="0" i="0" u="none" strike="noStrike" cap="none">
                <a:solidFill>
                  <a:schemeClr val="dk1"/>
                </a:solidFill>
                <a:latin typeface="Verdana"/>
                <a:ea typeface="Verdana"/>
                <a:cs typeface="Verdana"/>
                <a:sym typeface="Verdana"/>
              </a:defRPr>
            </a:lvl3pPr>
            <a:lvl4pPr marL="1828800" marR="0" lvl="3" indent="-342900" algn="l" rtl="0">
              <a:spcBef>
                <a:spcPts val="400"/>
              </a:spcBef>
              <a:spcAft>
                <a:spcPts val="0"/>
              </a:spcAft>
              <a:buClr>
                <a:srgbClr val="666600"/>
              </a:buClr>
              <a:buSzPts val="1800"/>
              <a:buFont typeface="Noto Sans Symbols"/>
              <a:buChar char="▪"/>
              <a:defRPr sz="1800" b="0" i="0" u="none" strike="noStrike" cap="none">
                <a:solidFill>
                  <a:schemeClr val="dk1"/>
                </a:solidFill>
                <a:latin typeface="Verdana"/>
                <a:ea typeface="Verdana"/>
                <a:cs typeface="Verdana"/>
                <a:sym typeface="Verdana"/>
              </a:defRPr>
            </a:lvl4pPr>
            <a:lvl5pPr marL="2286000" marR="0" lvl="4" indent="-320039" algn="l" rtl="0">
              <a:spcBef>
                <a:spcPts val="400"/>
              </a:spcBef>
              <a:spcAft>
                <a:spcPts val="0"/>
              </a:spcAft>
              <a:buClr>
                <a:srgbClr val="999900"/>
              </a:buClr>
              <a:buSzPts val="1440"/>
              <a:buFont typeface="Noto Sans Symbols"/>
              <a:buChar char="▪"/>
              <a:defRPr sz="1800" b="0" i="0" u="none" strike="noStrike" cap="none">
                <a:solidFill>
                  <a:schemeClr val="dk1"/>
                </a:solidFill>
                <a:latin typeface="Verdana"/>
                <a:ea typeface="Verdana"/>
                <a:cs typeface="Verdana"/>
                <a:sym typeface="Verdana"/>
              </a:defRPr>
            </a:lvl5pPr>
            <a:lvl6pPr marL="2743200" marR="0" lvl="5" indent="-320039" algn="l" rtl="0">
              <a:spcBef>
                <a:spcPts val="400"/>
              </a:spcBef>
              <a:spcAft>
                <a:spcPts val="0"/>
              </a:spcAft>
              <a:buClr>
                <a:srgbClr val="999900"/>
              </a:buClr>
              <a:buSzPts val="1440"/>
              <a:buFont typeface="Noto Sans Symbols"/>
              <a:buChar char="▪"/>
              <a:defRPr sz="1800" b="0" i="0" u="none" strike="noStrike" cap="none">
                <a:solidFill>
                  <a:schemeClr val="dk1"/>
                </a:solidFill>
                <a:latin typeface="Verdana"/>
                <a:ea typeface="Verdana"/>
                <a:cs typeface="Verdana"/>
                <a:sym typeface="Verdana"/>
              </a:defRPr>
            </a:lvl6pPr>
            <a:lvl7pPr marL="3200400" marR="0" lvl="6" indent="-320039" algn="l" rtl="0">
              <a:spcBef>
                <a:spcPts val="400"/>
              </a:spcBef>
              <a:spcAft>
                <a:spcPts val="0"/>
              </a:spcAft>
              <a:buClr>
                <a:srgbClr val="999900"/>
              </a:buClr>
              <a:buSzPts val="1440"/>
              <a:buFont typeface="Noto Sans Symbols"/>
              <a:buChar char="▪"/>
              <a:defRPr sz="1800" b="0" i="0" u="none" strike="noStrike" cap="none">
                <a:solidFill>
                  <a:schemeClr val="dk1"/>
                </a:solidFill>
                <a:latin typeface="Verdana"/>
                <a:ea typeface="Verdana"/>
                <a:cs typeface="Verdana"/>
                <a:sym typeface="Verdana"/>
              </a:defRPr>
            </a:lvl7pPr>
            <a:lvl8pPr marL="3657600" marR="0" lvl="7" indent="-320040" algn="l" rtl="0">
              <a:spcBef>
                <a:spcPts val="400"/>
              </a:spcBef>
              <a:spcAft>
                <a:spcPts val="0"/>
              </a:spcAft>
              <a:buClr>
                <a:srgbClr val="999900"/>
              </a:buClr>
              <a:buSzPts val="1440"/>
              <a:buFont typeface="Noto Sans Symbols"/>
              <a:buChar char="▪"/>
              <a:defRPr sz="1800" b="0" i="0" u="none" strike="noStrike" cap="none">
                <a:solidFill>
                  <a:schemeClr val="dk1"/>
                </a:solidFill>
                <a:latin typeface="Verdana"/>
                <a:ea typeface="Verdana"/>
                <a:cs typeface="Verdana"/>
                <a:sym typeface="Verdana"/>
              </a:defRPr>
            </a:lvl8pPr>
            <a:lvl9pPr marL="4114800" marR="0" lvl="8" indent="-320040" algn="l" rtl="0">
              <a:spcBef>
                <a:spcPts val="400"/>
              </a:spcBef>
              <a:spcAft>
                <a:spcPts val="0"/>
              </a:spcAft>
              <a:buClr>
                <a:srgbClr val="999900"/>
              </a:buClr>
              <a:buSzPts val="1440"/>
              <a:buFont typeface="Noto Sans Symbols"/>
              <a:buChar char="▪"/>
              <a:defRPr sz="1800" b="0" i="0" u="none" strike="noStrike" cap="none">
                <a:solidFill>
                  <a:schemeClr val="dk1"/>
                </a:solidFill>
                <a:latin typeface="Verdana"/>
                <a:ea typeface="Verdana"/>
                <a:cs typeface="Verdana"/>
                <a:sym typeface="Verdana"/>
              </a:defRPr>
            </a:lvl9pPr>
          </a:lstStyle>
          <a:p>
            <a:endParaRPr/>
          </a:p>
        </p:txBody>
      </p:sp>
      <p:sp>
        <p:nvSpPr>
          <p:cNvPr id="20" name="Google Shape;20;p4"/>
          <p:cNvSpPr txBox="1">
            <a:spLocks noGrp="1"/>
          </p:cNvSpPr>
          <p:nvPr>
            <p:ph type="sldNum" idx="12"/>
          </p:nvPr>
        </p:nvSpPr>
        <p:spPr>
          <a:xfrm>
            <a:off x="7481887" y="6248400"/>
            <a:ext cx="274637" cy="254000"/>
          </a:xfrm>
          <a:prstGeom prst="rect">
            <a:avLst/>
          </a:prstGeom>
          <a:noFill/>
          <a:ln>
            <a:noFill/>
          </a:ln>
        </p:spPr>
        <p:txBody>
          <a:bodyPr spcFirstLastPara="1" wrap="square" lIns="91425" tIns="45700" rIns="91425" bIns="45700" anchor="t" anchorCtr="0">
            <a:noAutofit/>
          </a:bodyPr>
          <a:lstStyle>
            <a:lvl1pPr marL="0" marR="0" lvl="0"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1pPr>
            <a:lvl2pPr marL="0" marR="0" lvl="1"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2pPr>
            <a:lvl3pPr marL="0" marR="0" lvl="2"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3pPr>
            <a:lvl4pPr marL="0" marR="0" lvl="3"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4pPr>
            <a:lvl5pPr marL="0" marR="0" lvl="4"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5pPr>
            <a:lvl6pPr marL="0" marR="0" lvl="5"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6pPr>
            <a:lvl7pPr marL="0" marR="0" lvl="6"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7pPr>
            <a:lvl8pPr marL="0" marR="0" lvl="7"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8pPr>
            <a:lvl9pPr marL="0" marR="0" lvl="8"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ld med bildtext" type="picTx">
  <p:cSld name="PICTURE_WITH_CAPTION_TEXT">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1792288" y="4800600"/>
            <a:ext cx="5486400" cy="566738"/>
          </a:xfrm>
          <a:prstGeom prst="rect">
            <a:avLst/>
          </a:prstGeom>
          <a:noFill/>
          <a:ln>
            <a:noFill/>
          </a:ln>
        </p:spPr>
        <p:txBody>
          <a:bodyPr spcFirstLastPara="1" wrap="square" lIns="91425" tIns="91425" rIns="91425" bIns="91425" anchor="b" anchorCtr="0">
            <a:noAutofit/>
          </a:bodyPr>
          <a:lstStyle>
            <a:lvl1pPr marL="39688" marR="0" lvl="0" indent="-39688" algn="l" rtl="0">
              <a:spcBef>
                <a:spcPts val="0"/>
              </a:spcBef>
              <a:spcAft>
                <a:spcPts val="0"/>
              </a:spcAft>
              <a:buSzPts val="1400"/>
              <a:buNone/>
              <a:defRPr sz="2000" b="1" i="0" u="none" strike="noStrike" cap="none">
                <a:solidFill>
                  <a:srgbClr val="999900"/>
                </a:solidFill>
                <a:latin typeface="Garamond"/>
                <a:ea typeface="Garamond"/>
                <a:cs typeface="Garamond"/>
                <a:sym typeface="Garamond"/>
              </a:defRPr>
            </a:lvl1pPr>
            <a:lvl2pPr marL="39688" marR="0" lvl="1" indent="-396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2pPr>
            <a:lvl3pPr marL="39688" marR="0" lvl="2" indent="-396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3pPr>
            <a:lvl4pPr marL="39688" marR="0" lvl="3" indent="-396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4pPr>
            <a:lvl5pPr marL="39688" marR="0" lvl="4" indent="-396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5pPr>
            <a:lvl6pPr marL="496888" marR="0" lvl="5" indent="-1587"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6pPr>
            <a:lvl7pPr marL="954088" marR="0" lvl="6" indent="-1587"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7pPr>
            <a:lvl8pPr marL="1411288" marR="0" lvl="7" indent="-1587"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8pPr>
            <a:lvl9pPr marL="1868488" marR="0" lvl="8" indent="-15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9pPr>
          </a:lstStyle>
          <a:p>
            <a:endParaRPr/>
          </a:p>
        </p:txBody>
      </p:sp>
      <p:sp>
        <p:nvSpPr>
          <p:cNvPr id="23" name="Google Shape;23;p5"/>
          <p:cNvSpPr>
            <a:spLocks noGrp="1"/>
          </p:cNvSpPr>
          <p:nvPr>
            <p:ph type="pic" idx="2"/>
          </p:nvPr>
        </p:nvSpPr>
        <p:spPr>
          <a:xfrm>
            <a:off x="1792288" y="612775"/>
            <a:ext cx="5486400" cy="4114800"/>
          </a:xfrm>
          <a:prstGeom prst="rect">
            <a:avLst/>
          </a:prstGeom>
          <a:noFill/>
          <a:ln>
            <a:noFill/>
          </a:ln>
        </p:spPr>
        <p:txBody>
          <a:bodyPr spcFirstLastPara="1" wrap="square" lIns="91425" tIns="91425" rIns="91425" bIns="91425" anchor="t" anchorCtr="0">
            <a:noAutofit/>
          </a:bodyPr>
          <a:lstStyle>
            <a:lvl1pPr marL="0" marR="0" lvl="0" indent="0" algn="l" rtl="0">
              <a:spcBef>
                <a:spcPts val="700"/>
              </a:spcBef>
              <a:spcAft>
                <a:spcPts val="0"/>
              </a:spcAft>
              <a:buClr>
                <a:srgbClr val="666600"/>
              </a:buClr>
              <a:buSzPts val="1400"/>
              <a:buFont typeface="Noto Sans Symbols"/>
              <a:buNone/>
              <a:defRPr sz="3200" b="0" i="0" u="none" strike="noStrike" cap="none">
                <a:solidFill>
                  <a:schemeClr val="dk1"/>
                </a:solidFill>
                <a:latin typeface="Verdana"/>
                <a:ea typeface="Verdana"/>
                <a:cs typeface="Verdana"/>
                <a:sym typeface="Verdana"/>
              </a:defRPr>
            </a:lvl1pPr>
            <a:lvl2pPr marL="457200" marR="0" lvl="1" indent="0" algn="l" rtl="0">
              <a:spcBef>
                <a:spcPts val="600"/>
              </a:spcBef>
              <a:spcAft>
                <a:spcPts val="0"/>
              </a:spcAft>
              <a:buClr>
                <a:srgbClr val="999900"/>
              </a:buClr>
              <a:buSzPts val="1400"/>
              <a:buFont typeface="Noto Sans Symbols"/>
              <a:buNone/>
              <a:defRPr sz="2800" b="0" i="0" u="none" strike="noStrike" cap="none">
                <a:solidFill>
                  <a:schemeClr val="dk1"/>
                </a:solidFill>
                <a:latin typeface="Verdana"/>
                <a:ea typeface="Verdana"/>
                <a:cs typeface="Verdana"/>
                <a:sym typeface="Verdana"/>
              </a:defRPr>
            </a:lvl2pPr>
            <a:lvl3pPr marL="914400" marR="0" lvl="2" indent="0" algn="l" rtl="0">
              <a:spcBef>
                <a:spcPts val="500"/>
              </a:spcBef>
              <a:spcAft>
                <a:spcPts val="0"/>
              </a:spcAft>
              <a:buClr>
                <a:srgbClr val="99CC00"/>
              </a:buClr>
              <a:buSzPts val="1400"/>
              <a:buFont typeface="Noto Sans Symbols"/>
              <a:buNone/>
              <a:defRPr sz="2400" b="0" i="0" u="none" strike="noStrike" cap="none">
                <a:solidFill>
                  <a:schemeClr val="dk1"/>
                </a:solidFill>
                <a:latin typeface="Verdana"/>
                <a:ea typeface="Verdana"/>
                <a:cs typeface="Verdana"/>
                <a:sym typeface="Verdana"/>
              </a:defRPr>
            </a:lvl3pPr>
            <a:lvl4pPr marL="1371600" marR="0" lvl="3" indent="0" algn="l" rtl="0">
              <a:spcBef>
                <a:spcPts val="400"/>
              </a:spcBef>
              <a:spcAft>
                <a:spcPts val="0"/>
              </a:spcAft>
              <a:buClr>
                <a:srgbClr val="666600"/>
              </a:buClr>
              <a:buSzPts val="1400"/>
              <a:buFont typeface="Noto Sans Symbols"/>
              <a:buNone/>
              <a:defRPr sz="2000" b="0" i="0" u="none" strike="noStrike" cap="none">
                <a:solidFill>
                  <a:schemeClr val="dk1"/>
                </a:solidFill>
                <a:latin typeface="Verdana"/>
                <a:ea typeface="Verdana"/>
                <a:cs typeface="Verdana"/>
                <a:sym typeface="Verdana"/>
              </a:defRPr>
            </a:lvl4pPr>
            <a:lvl5pPr marL="1828800" marR="0" lvl="4" indent="0" algn="l" rtl="0">
              <a:spcBef>
                <a:spcPts val="400"/>
              </a:spcBef>
              <a:spcAft>
                <a:spcPts val="0"/>
              </a:spcAft>
              <a:buClr>
                <a:srgbClr val="999900"/>
              </a:buClr>
              <a:buSzPts val="1400"/>
              <a:buFont typeface="Noto Sans Symbols"/>
              <a:buNone/>
              <a:defRPr sz="2000" b="0" i="0" u="none" strike="noStrike" cap="none">
                <a:solidFill>
                  <a:schemeClr val="dk1"/>
                </a:solidFill>
                <a:latin typeface="Verdana"/>
                <a:ea typeface="Verdana"/>
                <a:cs typeface="Verdana"/>
                <a:sym typeface="Verdana"/>
              </a:defRPr>
            </a:lvl5pPr>
            <a:lvl6pPr marL="2286000" marR="0" lvl="5" indent="0" algn="l" rtl="0">
              <a:spcBef>
                <a:spcPts val="400"/>
              </a:spcBef>
              <a:spcAft>
                <a:spcPts val="0"/>
              </a:spcAft>
              <a:buClr>
                <a:srgbClr val="999900"/>
              </a:buClr>
              <a:buSzPts val="1400"/>
              <a:buFont typeface="Noto Sans Symbols"/>
              <a:buNone/>
              <a:defRPr sz="2000" b="0" i="0" u="none" strike="noStrike" cap="none">
                <a:solidFill>
                  <a:schemeClr val="dk1"/>
                </a:solidFill>
                <a:latin typeface="Verdana"/>
                <a:ea typeface="Verdana"/>
                <a:cs typeface="Verdana"/>
                <a:sym typeface="Verdana"/>
              </a:defRPr>
            </a:lvl6pPr>
            <a:lvl7pPr marL="2743200" marR="0" lvl="6" indent="0" algn="l" rtl="0">
              <a:spcBef>
                <a:spcPts val="400"/>
              </a:spcBef>
              <a:spcAft>
                <a:spcPts val="0"/>
              </a:spcAft>
              <a:buClr>
                <a:srgbClr val="999900"/>
              </a:buClr>
              <a:buSzPts val="1400"/>
              <a:buFont typeface="Noto Sans Symbols"/>
              <a:buNone/>
              <a:defRPr sz="2000" b="0" i="0" u="none" strike="noStrike" cap="none">
                <a:solidFill>
                  <a:schemeClr val="dk1"/>
                </a:solidFill>
                <a:latin typeface="Verdana"/>
                <a:ea typeface="Verdana"/>
                <a:cs typeface="Verdana"/>
                <a:sym typeface="Verdana"/>
              </a:defRPr>
            </a:lvl7pPr>
            <a:lvl8pPr marL="3200400" marR="0" lvl="7" indent="0" algn="l" rtl="0">
              <a:spcBef>
                <a:spcPts val="400"/>
              </a:spcBef>
              <a:spcAft>
                <a:spcPts val="0"/>
              </a:spcAft>
              <a:buClr>
                <a:srgbClr val="999900"/>
              </a:buClr>
              <a:buSzPts val="1400"/>
              <a:buFont typeface="Noto Sans Symbols"/>
              <a:buNone/>
              <a:defRPr sz="2000" b="0" i="0" u="none" strike="noStrike" cap="none">
                <a:solidFill>
                  <a:schemeClr val="dk1"/>
                </a:solidFill>
                <a:latin typeface="Verdana"/>
                <a:ea typeface="Verdana"/>
                <a:cs typeface="Verdana"/>
                <a:sym typeface="Verdana"/>
              </a:defRPr>
            </a:lvl8pPr>
            <a:lvl9pPr marL="3657600" marR="0" lvl="8" indent="0" algn="l" rtl="0">
              <a:spcBef>
                <a:spcPts val="400"/>
              </a:spcBef>
              <a:spcAft>
                <a:spcPts val="0"/>
              </a:spcAft>
              <a:buClr>
                <a:srgbClr val="999900"/>
              </a:buClr>
              <a:buSzPts val="1400"/>
              <a:buFont typeface="Noto Sans Symbols"/>
              <a:buNone/>
              <a:defRPr sz="2000" b="0" i="0" u="none" strike="noStrike" cap="none">
                <a:solidFill>
                  <a:schemeClr val="dk1"/>
                </a:solidFill>
                <a:latin typeface="Verdana"/>
                <a:ea typeface="Verdana"/>
                <a:cs typeface="Verdana"/>
                <a:sym typeface="Verdana"/>
              </a:defRPr>
            </a:lvl9pPr>
          </a:lstStyle>
          <a:p>
            <a:endParaRPr/>
          </a:p>
        </p:txBody>
      </p:sp>
      <p:sp>
        <p:nvSpPr>
          <p:cNvPr id="24" name="Google Shape;24;p5"/>
          <p:cNvSpPr txBox="1">
            <a:spLocks noGrp="1"/>
          </p:cNvSpPr>
          <p:nvPr>
            <p:ph type="body" idx="1"/>
          </p:nvPr>
        </p:nvSpPr>
        <p:spPr>
          <a:xfrm>
            <a:off x="1792288" y="5367338"/>
            <a:ext cx="5486400" cy="804862"/>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700"/>
              </a:spcBef>
              <a:spcAft>
                <a:spcPts val="0"/>
              </a:spcAft>
              <a:buClr>
                <a:srgbClr val="666600"/>
              </a:buClr>
              <a:buSzPts val="2100"/>
              <a:buFont typeface="Noto Sans Symbols"/>
              <a:buNone/>
              <a:defRPr sz="1400" b="0" i="0" u="none" strike="noStrike" cap="none">
                <a:solidFill>
                  <a:schemeClr val="dk1"/>
                </a:solidFill>
                <a:latin typeface="Verdana"/>
                <a:ea typeface="Verdana"/>
                <a:cs typeface="Verdana"/>
                <a:sym typeface="Verdana"/>
              </a:defRPr>
            </a:lvl1pPr>
            <a:lvl2pPr marL="914400" marR="0" lvl="1" indent="-228600" algn="l" rtl="0">
              <a:spcBef>
                <a:spcPts val="600"/>
              </a:spcBef>
              <a:spcAft>
                <a:spcPts val="0"/>
              </a:spcAft>
              <a:buClr>
                <a:srgbClr val="999900"/>
              </a:buClr>
              <a:buSzPts val="1800"/>
              <a:buFont typeface="Noto Sans Symbols"/>
              <a:buNone/>
              <a:defRPr sz="1200" b="0" i="0" u="none" strike="noStrike" cap="none">
                <a:solidFill>
                  <a:schemeClr val="dk1"/>
                </a:solidFill>
                <a:latin typeface="Verdana"/>
                <a:ea typeface="Verdana"/>
                <a:cs typeface="Verdana"/>
                <a:sym typeface="Verdana"/>
              </a:defRPr>
            </a:lvl2pPr>
            <a:lvl3pPr marL="1371600" marR="0" lvl="2" indent="-228600" algn="l" rtl="0">
              <a:spcBef>
                <a:spcPts val="500"/>
              </a:spcBef>
              <a:spcAft>
                <a:spcPts val="0"/>
              </a:spcAft>
              <a:buClr>
                <a:srgbClr val="99CC00"/>
              </a:buClr>
              <a:buSzPts val="1280"/>
              <a:buFont typeface="Noto Sans Symbols"/>
              <a:buNone/>
              <a:defRPr sz="1000" b="0" i="0" u="none" strike="noStrike" cap="none">
                <a:solidFill>
                  <a:schemeClr val="dk1"/>
                </a:solidFill>
                <a:latin typeface="Verdana"/>
                <a:ea typeface="Verdana"/>
                <a:cs typeface="Verdana"/>
                <a:sym typeface="Verdana"/>
              </a:defRPr>
            </a:lvl3pPr>
            <a:lvl4pPr marL="1828800" marR="0" lvl="3" indent="-228600" algn="l" rtl="0">
              <a:spcBef>
                <a:spcPts val="400"/>
              </a:spcBef>
              <a:spcAft>
                <a:spcPts val="0"/>
              </a:spcAft>
              <a:buClr>
                <a:srgbClr val="666600"/>
              </a:buClr>
              <a:buSzPts val="1800"/>
              <a:buFont typeface="Noto Sans Symbols"/>
              <a:buNone/>
              <a:defRPr sz="900" b="0" i="0" u="none" strike="noStrike" cap="none">
                <a:solidFill>
                  <a:schemeClr val="dk1"/>
                </a:solidFill>
                <a:latin typeface="Verdana"/>
                <a:ea typeface="Verdana"/>
                <a:cs typeface="Verdana"/>
                <a:sym typeface="Verdana"/>
              </a:defRPr>
            </a:lvl4pPr>
            <a:lvl5pPr marL="2286000" marR="0" lvl="4" indent="-228600" algn="l" rtl="0">
              <a:spcBef>
                <a:spcPts val="400"/>
              </a:spcBef>
              <a:spcAft>
                <a:spcPts val="0"/>
              </a:spcAft>
              <a:buClr>
                <a:srgbClr val="999900"/>
              </a:buClr>
              <a:buSzPts val="1440"/>
              <a:buFont typeface="Noto Sans Symbols"/>
              <a:buNone/>
              <a:defRPr sz="900" b="0" i="0" u="none" strike="noStrike" cap="none">
                <a:solidFill>
                  <a:schemeClr val="dk1"/>
                </a:solidFill>
                <a:latin typeface="Verdana"/>
                <a:ea typeface="Verdana"/>
                <a:cs typeface="Verdana"/>
                <a:sym typeface="Verdana"/>
              </a:defRPr>
            </a:lvl5pPr>
            <a:lvl6pPr marL="2743200" marR="0" lvl="5" indent="-228600" algn="l" rtl="0">
              <a:spcBef>
                <a:spcPts val="400"/>
              </a:spcBef>
              <a:spcAft>
                <a:spcPts val="0"/>
              </a:spcAft>
              <a:buClr>
                <a:srgbClr val="999900"/>
              </a:buClr>
              <a:buSzPts val="1440"/>
              <a:buFont typeface="Noto Sans Symbols"/>
              <a:buNone/>
              <a:defRPr sz="900" b="0" i="0" u="none" strike="noStrike" cap="none">
                <a:solidFill>
                  <a:schemeClr val="dk1"/>
                </a:solidFill>
                <a:latin typeface="Verdana"/>
                <a:ea typeface="Verdana"/>
                <a:cs typeface="Verdana"/>
                <a:sym typeface="Verdana"/>
              </a:defRPr>
            </a:lvl6pPr>
            <a:lvl7pPr marL="3200400" marR="0" lvl="6" indent="-228600" algn="l" rtl="0">
              <a:spcBef>
                <a:spcPts val="400"/>
              </a:spcBef>
              <a:spcAft>
                <a:spcPts val="0"/>
              </a:spcAft>
              <a:buClr>
                <a:srgbClr val="999900"/>
              </a:buClr>
              <a:buSzPts val="1440"/>
              <a:buFont typeface="Noto Sans Symbols"/>
              <a:buNone/>
              <a:defRPr sz="900" b="0" i="0" u="none" strike="noStrike" cap="none">
                <a:solidFill>
                  <a:schemeClr val="dk1"/>
                </a:solidFill>
                <a:latin typeface="Verdana"/>
                <a:ea typeface="Verdana"/>
                <a:cs typeface="Verdana"/>
                <a:sym typeface="Verdana"/>
              </a:defRPr>
            </a:lvl7pPr>
            <a:lvl8pPr marL="3657600" marR="0" lvl="7" indent="-228600" algn="l" rtl="0">
              <a:spcBef>
                <a:spcPts val="400"/>
              </a:spcBef>
              <a:spcAft>
                <a:spcPts val="0"/>
              </a:spcAft>
              <a:buClr>
                <a:srgbClr val="999900"/>
              </a:buClr>
              <a:buSzPts val="1440"/>
              <a:buFont typeface="Noto Sans Symbols"/>
              <a:buNone/>
              <a:defRPr sz="900" b="0" i="0" u="none" strike="noStrike" cap="none">
                <a:solidFill>
                  <a:schemeClr val="dk1"/>
                </a:solidFill>
                <a:latin typeface="Verdana"/>
                <a:ea typeface="Verdana"/>
                <a:cs typeface="Verdana"/>
                <a:sym typeface="Verdana"/>
              </a:defRPr>
            </a:lvl8pPr>
            <a:lvl9pPr marL="4114800" marR="0" lvl="8" indent="-228600" algn="l" rtl="0">
              <a:spcBef>
                <a:spcPts val="400"/>
              </a:spcBef>
              <a:spcAft>
                <a:spcPts val="0"/>
              </a:spcAft>
              <a:buClr>
                <a:srgbClr val="999900"/>
              </a:buClr>
              <a:buSzPts val="1440"/>
              <a:buFont typeface="Noto Sans Symbols"/>
              <a:buNone/>
              <a:defRPr sz="900" b="0" i="0" u="none" strike="noStrike" cap="none">
                <a:solidFill>
                  <a:schemeClr val="dk1"/>
                </a:solidFill>
                <a:latin typeface="Verdana"/>
                <a:ea typeface="Verdana"/>
                <a:cs typeface="Verdana"/>
                <a:sym typeface="Verdana"/>
              </a:defRPr>
            </a:lvl9pPr>
          </a:lstStyle>
          <a:p>
            <a:endParaRPr/>
          </a:p>
        </p:txBody>
      </p:sp>
      <p:sp>
        <p:nvSpPr>
          <p:cNvPr id="25" name="Google Shape;25;p5"/>
          <p:cNvSpPr txBox="1">
            <a:spLocks noGrp="1"/>
          </p:cNvSpPr>
          <p:nvPr>
            <p:ph type="sldNum" idx="12"/>
          </p:nvPr>
        </p:nvSpPr>
        <p:spPr>
          <a:xfrm>
            <a:off x="7481887" y="6248400"/>
            <a:ext cx="274637" cy="254000"/>
          </a:xfrm>
          <a:prstGeom prst="rect">
            <a:avLst/>
          </a:prstGeom>
          <a:noFill/>
          <a:ln>
            <a:noFill/>
          </a:ln>
        </p:spPr>
        <p:txBody>
          <a:bodyPr spcFirstLastPara="1" wrap="square" lIns="91425" tIns="45700" rIns="91425" bIns="45700" anchor="t" anchorCtr="0">
            <a:noAutofit/>
          </a:bodyPr>
          <a:lstStyle>
            <a:lvl1pPr marL="0" marR="0" lvl="0"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1pPr>
            <a:lvl2pPr marL="0" marR="0" lvl="1"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2pPr>
            <a:lvl3pPr marL="0" marR="0" lvl="2"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3pPr>
            <a:lvl4pPr marL="0" marR="0" lvl="3"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4pPr>
            <a:lvl5pPr marL="0" marR="0" lvl="4"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5pPr>
            <a:lvl6pPr marL="0" marR="0" lvl="5"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6pPr>
            <a:lvl7pPr marL="0" marR="0" lvl="6"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7pPr>
            <a:lvl8pPr marL="0" marR="0" lvl="7"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8pPr>
            <a:lvl9pPr marL="0" marR="0" lvl="8"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Innehåll med bildtext" type="objTx">
  <p:cSld name="OBJECT_WITH_CAPTION_TEXT">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457200" y="273050"/>
            <a:ext cx="3008313" cy="1162050"/>
          </a:xfrm>
          <a:prstGeom prst="rect">
            <a:avLst/>
          </a:prstGeom>
          <a:noFill/>
          <a:ln>
            <a:noFill/>
          </a:ln>
        </p:spPr>
        <p:txBody>
          <a:bodyPr spcFirstLastPara="1" wrap="square" lIns="91425" tIns="91425" rIns="91425" bIns="91425" anchor="b" anchorCtr="0">
            <a:noAutofit/>
          </a:bodyPr>
          <a:lstStyle>
            <a:lvl1pPr marL="39688" marR="0" lvl="0" indent="-39688" algn="l" rtl="0">
              <a:spcBef>
                <a:spcPts val="0"/>
              </a:spcBef>
              <a:spcAft>
                <a:spcPts val="0"/>
              </a:spcAft>
              <a:buSzPts val="1400"/>
              <a:buNone/>
              <a:defRPr sz="2000" b="1" i="0" u="none" strike="noStrike" cap="none">
                <a:solidFill>
                  <a:srgbClr val="999900"/>
                </a:solidFill>
                <a:latin typeface="Garamond"/>
                <a:ea typeface="Garamond"/>
                <a:cs typeface="Garamond"/>
                <a:sym typeface="Garamond"/>
              </a:defRPr>
            </a:lvl1pPr>
            <a:lvl2pPr marL="39688" marR="0" lvl="1" indent="-396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2pPr>
            <a:lvl3pPr marL="39688" marR="0" lvl="2" indent="-396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3pPr>
            <a:lvl4pPr marL="39688" marR="0" lvl="3" indent="-396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4pPr>
            <a:lvl5pPr marL="39688" marR="0" lvl="4" indent="-396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5pPr>
            <a:lvl6pPr marL="496888" marR="0" lvl="5" indent="-1587"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6pPr>
            <a:lvl7pPr marL="954088" marR="0" lvl="6" indent="-1587"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7pPr>
            <a:lvl8pPr marL="1411288" marR="0" lvl="7" indent="-1587"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8pPr>
            <a:lvl9pPr marL="1868488" marR="0" lvl="8" indent="-15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9pPr>
          </a:lstStyle>
          <a:p>
            <a:endParaRPr/>
          </a:p>
        </p:txBody>
      </p:sp>
      <p:sp>
        <p:nvSpPr>
          <p:cNvPr id="28" name="Google Shape;28;p6"/>
          <p:cNvSpPr txBox="1">
            <a:spLocks noGrp="1"/>
          </p:cNvSpPr>
          <p:nvPr>
            <p:ph type="body" idx="1"/>
          </p:nvPr>
        </p:nvSpPr>
        <p:spPr>
          <a:xfrm>
            <a:off x="3575050" y="273050"/>
            <a:ext cx="5111750" cy="5853113"/>
          </a:xfrm>
          <a:prstGeom prst="rect">
            <a:avLst/>
          </a:prstGeom>
          <a:noFill/>
          <a:ln>
            <a:noFill/>
          </a:ln>
        </p:spPr>
        <p:txBody>
          <a:bodyPr spcFirstLastPara="1" wrap="square" lIns="91425" tIns="91425" rIns="91425" bIns="91425" anchor="t" anchorCtr="0">
            <a:noAutofit/>
          </a:bodyPr>
          <a:lstStyle>
            <a:lvl1pPr marL="457200" marR="0" lvl="0" indent="-381000" algn="l" rtl="0">
              <a:spcBef>
                <a:spcPts val="700"/>
              </a:spcBef>
              <a:spcAft>
                <a:spcPts val="0"/>
              </a:spcAft>
              <a:buClr>
                <a:srgbClr val="666600"/>
              </a:buClr>
              <a:buSzPts val="2400"/>
              <a:buFont typeface="Noto Sans Symbols"/>
              <a:buChar char="•"/>
              <a:defRPr sz="3200" b="0" i="0" u="none" strike="noStrike" cap="none">
                <a:solidFill>
                  <a:schemeClr val="dk1"/>
                </a:solidFill>
                <a:latin typeface="Verdana"/>
                <a:ea typeface="Verdana"/>
                <a:cs typeface="Verdana"/>
                <a:sym typeface="Verdana"/>
              </a:defRPr>
            </a:lvl1pPr>
            <a:lvl2pPr marL="914400" marR="0" lvl="1" indent="-361950" algn="l" rtl="0">
              <a:spcBef>
                <a:spcPts val="600"/>
              </a:spcBef>
              <a:spcAft>
                <a:spcPts val="0"/>
              </a:spcAft>
              <a:buClr>
                <a:srgbClr val="999900"/>
              </a:buClr>
              <a:buSzPts val="2100"/>
              <a:buFont typeface="Noto Sans Symbols"/>
              <a:buChar char="■"/>
              <a:defRPr sz="2800" b="0" i="0" u="none" strike="noStrike" cap="none">
                <a:solidFill>
                  <a:schemeClr val="dk1"/>
                </a:solidFill>
                <a:latin typeface="Verdana"/>
                <a:ea typeface="Verdana"/>
                <a:cs typeface="Verdana"/>
                <a:sym typeface="Verdana"/>
              </a:defRPr>
            </a:lvl2pPr>
            <a:lvl3pPr marL="1371600" marR="0" lvl="2" indent="-326136" algn="l" rtl="0">
              <a:spcBef>
                <a:spcPts val="500"/>
              </a:spcBef>
              <a:spcAft>
                <a:spcPts val="0"/>
              </a:spcAft>
              <a:buClr>
                <a:srgbClr val="99CC00"/>
              </a:buClr>
              <a:buSzPts val="1536"/>
              <a:buFont typeface="Noto Sans Symbols"/>
              <a:buChar char="•"/>
              <a:defRPr sz="2400" b="0" i="0" u="none" strike="noStrike" cap="none">
                <a:solidFill>
                  <a:schemeClr val="dk1"/>
                </a:solidFill>
                <a:latin typeface="Verdana"/>
                <a:ea typeface="Verdana"/>
                <a:cs typeface="Verdana"/>
                <a:sym typeface="Verdana"/>
              </a:defRPr>
            </a:lvl3pPr>
            <a:lvl4pPr marL="1828800" marR="0" lvl="3" indent="-355600" algn="l" rtl="0">
              <a:spcBef>
                <a:spcPts val="400"/>
              </a:spcBef>
              <a:spcAft>
                <a:spcPts val="0"/>
              </a:spcAft>
              <a:buClr>
                <a:srgbClr val="666600"/>
              </a:buClr>
              <a:buSzPts val="2000"/>
              <a:buFont typeface="Noto Sans Symbols"/>
              <a:buChar char="▪"/>
              <a:defRPr sz="2000" b="0" i="0" u="none" strike="noStrike" cap="none">
                <a:solidFill>
                  <a:schemeClr val="dk1"/>
                </a:solidFill>
                <a:latin typeface="Verdana"/>
                <a:ea typeface="Verdana"/>
                <a:cs typeface="Verdana"/>
                <a:sym typeface="Verdana"/>
              </a:defRPr>
            </a:lvl4pPr>
            <a:lvl5pPr marL="2286000" marR="0" lvl="4" indent="-330200" algn="l" rtl="0">
              <a:spcBef>
                <a:spcPts val="400"/>
              </a:spcBef>
              <a:spcAft>
                <a:spcPts val="0"/>
              </a:spcAft>
              <a:buClr>
                <a:srgbClr val="999900"/>
              </a:buClr>
              <a:buSzPts val="1600"/>
              <a:buFont typeface="Noto Sans Symbols"/>
              <a:buChar char="▪"/>
              <a:defRPr sz="2000" b="0" i="0" u="none" strike="noStrike" cap="none">
                <a:solidFill>
                  <a:schemeClr val="dk1"/>
                </a:solidFill>
                <a:latin typeface="Verdana"/>
                <a:ea typeface="Verdana"/>
                <a:cs typeface="Verdana"/>
                <a:sym typeface="Verdana"/>
              </a:defRPr>
            </a:lvl5pPr>
            <a:lvl6pPr marL="2743200" marR="0" lvl="5" indent="-330200" algn="l" rtl="0">
              <a:spcBef>
                <a:spcPts val="400"/>
              </a:spcBef>
              <a:spcAft>
                <a:spcPts val="0"/>
              </a:spcAft>
              <a:buClr>
                <a:srgbClr val="999900"/>
              </a:buClr>
              <a:buSzPts val="1600"/>
              <a:buFont typeface="Noto Sans Symbols"/>
              <a:buChar char="▪"/>
              <a:defRPr sz="2000" b="0" i="0" u="none" strike="noStrike" cap="none">
                <a:solidFill>
                  <a:schemeClr val="dk1"/>
                </a:solidFill>
                <a:latin typeface="Verdana"/>
                <a:ea typeface="Verdana"/>
                <a:cs typeface="Verdana"/>
                <a:sym typeface="Verdana"/>
              </a:defRPr>
            </a:lvl6pPr>
            <a:lvl7pPr marL="3200400" marR="0" lvl="6" indent="-330200" algn="l" rtl="0">
              <a:spcBef>
                <a:spcPts val="400"/>
              </a:spcBef>
              <a:spcAft>
                <a:spcPts val="0"/>
              </a:spcAft>
              <a:buClr>
                <a:srgbClr val="999900"/>
              </a:buClr>
              <a:buSzPts val="1600"/>
              <a:buFont typeface="Noto Sans Symbols"/>
              <a:buChar char="▪"/>
              <a:defRPr sz="2000" b="0" i="0" u="none" strike="noStrike" cap="none">
                <a:solidFill>
                  <a:schemeClr val="dk1"/>
                </a:solidFill>
                <a:latin typeface="Verdana"/>
                <a:ea typeface="Verdana"/>
                <a:cs typeface="Verdana"/>
                <a:sym typeface="Verdana"/>
              </a:defRPr>
            </a:lvl7pPr>
            <a:lvl8pPr marL="3657600" marR="0" lvl="7" indent="-330200" algn="l" rtl="0">
              <a:spcBef>
                <a:spcPts val="400"/>
              </a:spcBef>
              <a:spcAft>
                <a:spcPts val="0"/>
              </a:spcAft>
              <a:buClr>
                <a:srgbClr val="999900"/>
              </a:buClr>
              <a:buSzPts val="1600"/>
              <a:buFont typeface="Noto Sans Symbols"/>
              <a:buChar char="▪"/>
              <a:defRPr sz="2000" b="0" i="0" u="none" strike="noStrike" cap="none">
                <a:solidFill>
                  <a:schemeClr val="dk1"/>
                </a:solidFill>
                <a:latin typeface="Verdana"/>
                <a:ea typeface="Verdana"/>
                <a:cs typeface="Verdana"/>
                <a:sym typeface="Verdana"/>
              </a:defRPr>
            </a:lvl8pPr>
            <a:lvl9pPr marL="4114800" marR="0" lvl="8" indent="-330200" algn="l" rtl="0">
              <a:spcBef>
                <a:spcPts val="400"/>
              </a:spcBef>
              <a:spcAft>
                <a:spcPts val="0"/>
              </a:spcAft>
              <a:buClr>
                <a:srgbClr val="999900"/>
              </a:buClr>
              <a:buSzPts val="1600"/>
              <a:buFont typeface="Noto Sans Symbols"/>
              <a:buChar char="▪"/>
              <a:defRPr sz="2000" b="0" i="0" u="none" strike="noStrike" cap="none">
                <a:solidFill>
                  <a:schemeClr val="dk1"/>
                </a:solidFill>
                <a:latin typeface="Verdana"/>
                <a:ea typeface="Verdana"/>
                <a:cs typeface="Verdana"/>
                <a:sym typeface="Verdana"/>
              </a:defRPr>
            </a:lvl9pPr>
          </a:lstStyle>
          <a:p>
            <a:endParaRPr/>
          </a:p>
        </p:txBody>
      </p:sp>
      <p:sp>
        <p:nvSpPr>
          <p:cNvPr id="29" name="Google Shape;29;p6"/>
          <p:cNvSpPr txBox="1">
            <a:spLocks noGrp="1"/>
          </p:cNvSpPr>
          <p:nvPr>
            <p:ph type="body" idx="2"/>
          </p:nvPr>
        </p:nvSpPr>
        <p:spPr>
          <a:xfrm>
            <a:off x="457200" y="1435100"/>
            <a:ext cx="3008313" cy="4691063"/>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700"/>
              </a:spcBef>
              <a:spcAft>
                <a:spcPts val="0"/>
              </a:spcAft>
              <a:buClr>
                <a:srgbClr val="666600"/>
              </a:buClr>
              <a:buSzPts val="2100"/>
              <a:buFont typeface="Noto Sans Symbols"/>
              <a:buNone/>
              <a:defRPr sz="1400" b="0" i="0" u="none" strike="noStrike" cap="none">
                <a:solidFill>
                  <a:schemeClr val="dk1"/>
                </a:solidFill>
                <a:latin typeface="Verdana"/>
                <a:ea typeface="Verdana"/>
                <a:cs typeface="Verdana"/>
                <a:sym typeface="Verdana"/>
              </a:defRPr>
            </a:lvl1pPr>
            <a:lvl2pPr marL="914400" marR="0" lvl="1" indent="-228600" algn="l" rtl="0">
              <a:spcBef>
                <a:spcPts val="600"/>
              </a:spcBef>
              <a:spcAft>
                <a:spcPts val="0"/>
              </a:spcAft>
              <a:buClr>
                <a:srgbClr val="999900"/>
              </a:buClr>
              <a:buSzPts val="1800"/>
              <a:buFont typeface="Noto Sans Symbols"/>
              <a:buNone/>
              <a:defRPr sz="1200" b="0" i="0" u="none" strike="noStrike" cap="none">
                <a:solidFill>
                  <a:schemeClr val="dk1"/>
                </a:solidFill>
                <a:latin typeface="Verdana"/>
                <a:ea typeface="Verdana"/>
                <a:cs typeface="Verdana"/>
                <a:sym typeface="Verdana"/>
              </a:defRPr>
            </a:lvl2pPr>
            <a:lvl3pPr marL="1371600" marR="0" lvl="2" indent="-228600" algn="l" rtl="0">
              <a:spcBef>
                <a:spcPts val="500"/>
              </a:spcBef>
              <a:spcAft>
                <a:spcPts val="0"/>
              </a:spcAft>
              <a:buClr>
                <a:srgbClr val="99CC00"/>
              </a:buClr>
              <a:buSzPts val="1280"/>
              <a:buFont typeface="Noto Sans Symbols"/>
              <a:buNone/>
              <a:defRPr sz="1000" b="0" i="0" u="none" strike="noStrike" cap="none">
                <a:solidFill>
                  <a:schemeClr val="dk1"/>
                </a:solidFill>
                <a:latin typeface="Verdana"/>
                <a:ea typeface="Verdana"/>
                <a:cs typeface="Verdana"/>
                <a:sym typeface="Verdana"/>
              </a:defRPr>
            </a:lvl3pPr>
            <a:lvl4pPr marL="1828800" marR="0" lvl="3" indent="-228600" algn="l" rtl="0">
              <a:spcBef>
                <a:spcPts val="400"/>
              </a:spcBef>
              <a:spcAft>
                <a:spcPts val="0"/>
              </a:spcAft>
              <a:buClr>
                <a:srgbClr val="666600"/>
              </a:buClr>
              <a:buSzPts val="1800"/>
              <a:buFont typeface="Noto Sans Symbols"/>
              <a:buNone/>
              <a:defRPr sz="900" b="0" i="0" u="none" strike="noStrike" cap="none">
                <a:solidFill>
                  <a:schemeClr val="dk1"/>
                </a:solidFill>
                <a:latin typeface="Verdana"/>
                <a:ea typeface="Verdana"/>
                <a:cs typeface="Verdana"/>
                <a:sym typeface="Verdana"/>
              </a:defRPr>
            </a:lvl4pPr>
            <a:lvl5pPr marL="2286000" marR="0" lvl="4" indent="-228600" algn="l" rtl="0">
              <a:spcBef>
                <a:spcPts val="400"/>
              </a:spcBef>
              <a:spcAft>
                <a:spcPts val="0"/>
              </a:spcAft>
              <a:buClr>
                <a:srgbClr val="999900"/>
              </a:buClr>
              <a:buSzPts val="1440"/>
              <a:buFont typeface="Noto Sans Symbols"/>
              <a:buNone/>
              <a:defRPr sz="900" b="0" i="0" u="none" strike="noStrike" cap="none">
                <a:solidFill>
                  <a:schemeClr val="dk1"/>
                </a:solidFill>
                <a:latin typeface="Verdana"/>
                <a:ea typeface="Verdana"/>
                <a:cs typeface="Verdana"/>
                <a:sym typeface="Verdana"/>
              </a:defRPr>
            </a:lvl5pPr>
            <a:lvl6pPr marL="2743200" marR="0" lvl="5" indent="-228600" algn="l" rtl="0">
              <a:spcBef>
                <a:spcPts val="400"/>
              </a:spcBef>
              <a:spcAft>
                <a:spcPts val="0"/>
              </a:spcAft>
              <a:buClr>
                <a:srgbClr val="999900"/>
              </a:buClr>
              <a:buSzPts val="1440"/>
              <a:buFont typeface="Noto Sans Symbols"/>
              <a:buNone/>
              <a:defRPr sz="900" b="0" i="0" u="none" strike="noStrike" cap="none">
                <a:solidFill>
                  <a:schemeClr val="dk1"/>
                </a:solidFill>
                <a:latin typeface="Verdana"/>
                <a:ea typeface="Verdana"/>
                <a:cs typeface="Verdana"/>
                <a:sym typeface="Verdana"/>
              </a:defRPr>
            </a:lvl6pPr>
            <a:lvl7pPr marL="3200400" marR="0" lvl="6" indent="-228600" algn="l" rtl="0">
              <a:spcBef>
                <a:spcPts val="400"/>
              </a:spcBef>
              <a:spcAft>
                <a:spcPts val="0"/>
              </a:spcAft>
              <a:buClr>
                <a:srgbClr val="999900"/>
              </a:buClr>
              <a:buSzPts val="1440"/>
              <a:buFont typeface="Noto Sans Symbols"/>
              <a:buNone/>
              <a:defRPr sz="900" b="0" i="0" u="none" strike="noStrike" cap="none">
                <a:solidFill>
                  <a:schemeClr val="dk1"/>
                </a:solidFill>
                <a:latin typeface="Verdana"/>
                <a:ea typeface="Verdana"/>
                <a:cs typeface="Verdana"/>
                <a:sym typeface="Verdana"/>
              </a:defRPr>
            </a:lvl7pPr>
            <a:lvl8pPr marL="3657600" marR="0" lvl="7" indent="-228600" algn="l" rtl="0">
              <a:spcBef>
                <a:spcPts val="400"/>
              </a:spcBef>
              <a:spcAft>
                <a:spcPts val="0"/>
              </a:spcAft>
              <a:buClr>
                <a:srgbClr val="999900"/>
              </a:buClr>
              <a:buSzPts val="1440"/>
              <a:buFont typeface="Noto Sans Symbols"/>
              <a:buNone/>
              <a:defRPr sz="900" b="0" i="0" u="none" strike="noStrike" cap="none">
                <a:solidFill>
                  <a:schemeClr val="dk1"/>
                </a:solidFill>
                <a:latin typeface="Verdana"/>
                <a:ea typeface="Verdana"/>
                <a:cs typeface="Verdana"/>
                <a:sym typeface="Verdana"/>
              </a:defRPr>
            </a:lvl8pPr>
            <a:lvl9pPr marL="4114800" marR="0" lvl="8" indent="-228600" algn="l" rtl="0">
              <a:spcBef>
                <a:spcPts val="400"/>
              </a:spcBef>
              <a:spcAft>
                <a:spcPts val="0"/>
              </a:spcAft>
              <a:buClr>
                <a:srgbClr val="999900"/>
              </a:buClr>
              <a:buSzPts val="1440"/>
              <a:buFont typeface="Noto Sans Symbols"/>
              <a:buNone/>
              <a:defRPr sz="900" b="0" i="0" u="none" strike="noStrike" cap="none">
                <a:solidFill>
                  <a:schemeClr val="dk1"/>
                </a:solidFill>
                <a:latin typeface="Verdana"/>
                <a:ea typeface="Verdana"/>
                <a:cs typeface="Verdana"/>
                <a:sym typeface="Verdana"/>
              </a:defRPr>
            </a:lvl9pPr>
          </a:lstStyle>
          <a:p>
            <a:endParaRPr/>
          </a:p>
        </p:txBody>
      </p:sp>
      <p:sp>
        <p:nvSpPr>
          <p:cNvPr id="30" name="Google Shape;30;p6"/>
          <p:cNvSpPr txBox="1">
            <a:spLocks noGrp="1"/>
          </p:cNvSpPr>
          <p:nvPr>
            <p:ph type="sldNum" idx="12"/>
          </p:nvPr>
        </p:nvSpPr>
        <p:spPr>
          <a:xfrm>
            <a:off x="7481887" y="6248400"/>
            <a:ext cx="274637" cy="254000"/>
          </a:xfrm>
          <a:prstGeom prst="rect">
            <a:avLst/>
          </a:prstGeom>
          <a:noFill/>
          <a:ln>
            <a:noFill/>
          </a:ln>
        </p:spPr>
        <p:txBody>
          <a:bodyPr spcFirstLastPara="1" wrap="square" lIns="91425" tIns="45700" rIns="91425" bIns="45700" anchor="t" anchorCtr="0">
            <a:noAutofit/>
          </a:bodyPr>
          <a:lstStyle>
            <a:lvl1pPr marL="0" marR="0" lvl="0"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1pPr>
            <a:lvl2pPr marL="0" marR="0" lvl="1"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2pPr>
            <a:lvl3pPr marL="0" marR="0" lvl="2"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3pPr>
            <a:lvl4pPr marL="0" marR="0" lvl="3"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4pPr>
            <a:lvl5pPr marL="0" marR="0" lvl="4"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5pPr>
            <a:lvl6pPr marL="0" marR="0" lvl="5"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6pPr>
            <a:lvl7pPr marL="0" marR="0" lvl="6"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7pPr>
            <a:lvl8pPr marL="0" marR="0" lvl="7"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8pPr>
            <a:lvl9pPr marL="0" marR="0" lvl="8"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
        <p:cNvGrpSpPr/>
        <p:nvPr/>
      </p:nvGrpSpPr>
      <p:grpSpPr>
        <a:xfrm>
          <a:off x="0" y="0"/>
          <a:ext cx="0" cy="0"/>
          <a:chOff x="0" y="0"/>
          <a:chExt cx="0" cy="0"/>
        </a:xfrm>
      </p:grpSpPr>
      <p:sp>
        <p:nvSpPr>
          <p:cNvPr id="32" name="Google Shape;32;p7"/>
          <p:cNvSpPr txBox="1">
            <a:spLocks noGrp="1"/>
          </p:cNvSpPr>
          <p:nvPr>
            <p:ph type="sldNum" idx="12"/>
          </p:nvPr>
        </p:nvSpPr>
        <p:spPr>
          <a:xfrm>
            <a:off x="7481887" y="6248400"/>
            <a:ext cx="274637" cy="254000"/>
          </a:xfrm>
          <a:prstGeom prst="rect">
            <a:avLst/>
          </a:prstGeom>
          <a:noFill/>
          <a:ln>
            <a:noFill/>
          </a:ln>
        </p:spPr>
        <p:txBody>
          <a:bodyPr spcFirstLastPara="1" wrap="square" lIns="91425" tIns="45700" rIns="91425" bIns="45700" anchor="t" anchorCtr="0">
            <a:noAutofit/>
          </a:bodyPr>
          <a:lstStyle>
            <a:lvl1pPr marL="0" marR="0" lvl="0"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1pPr>
            <a:lvl2pPr marL="0" marR="0" lvl="1"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2pPr>
            <a:lvl3pPr marL="0" marR="0" lvl="2"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3pPr>
            <a:lvl4pPr marL="0" marR="0" lvl="3"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4pPr>
            <a:lvl5pPr marL="0" marR="0" lvl="4"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5pPr>
            <a:lvl6pPr marL="0" marR="0" lvl="5"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6pPr>
            <a:lvl7pPr marL="0" marR="0" lvl="6"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7pPr>
            <a:lvl8pPr marL="0" marR="0" lvl="7"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8pPr>
            <a:lvl9pPr marL="0" marR="0" lvl="8"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Endast rubrik" type="titleOnly">
  <p:cSld name="TITLE_ONLY">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457200" y="0"/>
            <a:ext cx="8229600" cy="1417637"/>
          </a:xfrm>
          <a:prstGeom prst="rect">
            <a:avLst/>
          </a:prstGeom>
          <a:noFill/>
          <a:ln>
            <a:noFill/>
          </a:ln>
        </p:spPr>
        <p:txBody>
          <a:bodyPr spcFirstLastPara="1" wrap="square" lIns="91425" tIns="91425" rIns="91425" bIns="91425" anchor="b" anchorCtr="0">
            <a:noAutofit/>
          </a:bodyPr>
          <a:lstStyle>
            <a:lvl1pPr marL="39688" marR="0" lvl="0" indent="-396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1pPr>
            <a:lvl2pPr marL="39688" marR="0" lvl="1" indent="-396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2pPr>
            <a:lvl3pPr marL="39688" marR="0" lvl="2" indent="-396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3pPr>
            <a:lvl4pPr marL="39688" marR="0" lvl="3" indent="-396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4pPr>
            <a:lvl5pPr marL="39688" marR="0" lvl="4" indent="-396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5pPr>
            <a:lvl6pPr marL="496888" marR="0" lvl="5" indent="-1587"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6pPr>
            <a:lvl7pPr marL="954088" marR="0" lvl="6" indent="-1587"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7pPr>
            <a:lvl8pPr marL="1411288" marR="0" lvl="7" indent="-1587"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8pPr>
            <a:lvl9pPr marL="1868488" marR="0" lvl="8" indent="-15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9pPr>
          </a:lstStyle>
          <a:p>
            <a:endParaRPr/>
          </a:p>
        </p:txBody>
      </p:sp>
      <p:sp>
        <p:nvSpPr>
          <p:cNvPr id="35" name="Google Shape;35;p8"/>
          <p:cNvSpPr txBox="1">
            <a:spLocks noGrp="1"/>
          </p:cNvSpPr>
          <p:nvPr>
            <p:ph type="sldNum" idx="12"/>
          </p:nvPr>
        </p:nvSpPr>
        <p:spPr>
          <a:xfrm>
            <a:off x="7481887" y="6248400"/>
            <a:ext cx="274637" cy="254000"/>
          </a:xfrm>
          <a:prstGeom prst="rect">
            <a:avLst/>
          </a:prstGeom>
          <a:noFill/>
          <a:ln>
            <a:noFill/>
          </a:ln>
        </p:spPr>
        <p:txBody>
          <a:bodyPr spcFirstLastPara="1" wrap="square" lIns="91425" tIns="45700" rIns="91425" bIns="45700" anchor="t" anchorCtr="0">
            <a:noAutofit/>
          </a:bodyPr>
          <a:lstStyle>
            <a:lvl1pPr marL="0" marR="0" lvl="0"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1pPr>
            <a:lvl2pPr marL="0" marR="0" lvl="1"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2pPr>
            <a:lvl3pPr marL="0" marR="0" lvl="2"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3pPr>
            <a:lvl4pPr marL="0" marR="0" lvl="3"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4pPr>
            <a:lvl5pPr marL="0" marR="0" lvl="4"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5pPr>
            <a:lvl6pPr marL="0" marR="0" lvl="5"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6pPr>
            <a:lvl7pPr marL="0" marR="0" lvl="6"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7pPr>
            <a:lvl8pPr marL="0" marR="0" lvl="7"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8pPr>
            <a:lvl9pPr marL="0" marR="0" lvl="8"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Jämförelse" type="twoTxTwoObj">
  <p:cSld name="TWO_OBJECTS_WITH_TEXT">
    <p:spTree>
      <p:nvGrpSpPr>
        <p:cNvPr id="1" name="Shape 36"/>
        <p:cNvGrpSpPr/>
        <p:nvPr/>
      </p:nvGrpSpPr>
      <p:grpSpPr>
        <a:xfrm>
          <a:off x="0" y="0"/>
          <a:ext cx="0" cy="0"/>
          <a:chOff x="0" y="0"/>
          <a:chExt cx="0" cy="0"/>
        </a:xfrm>
      </p:grpSpPr>
      <p:sp>
        <p:nvSpPr>
          <p:cNvPr id="37" name="Google Shape;37;p9"/>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b" anchorCtr="0">
            <a:noAutofit/>
          </a:bodyPr>
          <a:lstStyle>
            <a:lvl1pPr marL="39688" marR="0" lvl="0" indent="-396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1pPr>
            <a:lvl2pPr marL="39688" marR="0" lvl="1" indent="-396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2pPr>
            <a:lvl3pPr marL="39688" marR="0" lvl="2" indent="-396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3pPr>
            <a:lvl4pPr marL="39688" marR="0" lvl="3" indent="-396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4pPr>
            <a:lvl5pPr marL="39688" marR="0" lvl="4" indent="-396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5pPr>
            <a:lvl6pPr marL="496888" marR="0" lvl="5" indent="-1587"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6pPr>
            <a:lvl7pPr marL="954088" marR="0" lvl="6" indent="-1587"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7pPr>
            <a:lvl8pPr marL="1411288" marR="0" lvl="7" indent="-1587"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8pPr>
            <a:lvl9pPr marL="1868488" marR="0" lvl="8" indent="-15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9pPr>
          </a:lstStyle>
          <a:p>
            <a:endParaRPr/>
          </a:p>
        </p:txBody>
      </p:sp>
      <p:sp>
        <p:nvSpPr>
          <p:cNvPr id="38" name="Google Shape;38;p9"/>
          <p:cNvSpPr txBox="1">
            <a:spLocks noGrp="1"/>
          </p:cNvSpPr>
          <p:nvPr>
            <p:ph type="body" idx="1"/>
          </p:nvPr>
        </p:nvSpPr>
        <p:spPr>
          <a:xfrm>
            <a:off x="457200" y="1535113"/>
            <a:ext cx="4040188" cy="639762"/>
          </a:xfrm>
          <a:prstGeom prst="rect">
            <a:avLst/>
          </a:prstGeom>
          <a:noFill/>
          <a:ln>
            <a:noFill/>
          </a:ln>
        </p:spPr>
        <p:txBody>
          <a:bodyPr spcFirstLastPara="1" wrap="square" lIns="91425" tIns="91425" rIns="91425" bIns="91425" anchor="b" anchorCtr="0">
            <a:noAutofit/>
          </a:bodyPr>
          <a:lstStyle>
            <a:lvl1pPr marL="457200" marR="0" lvl="0" indent="-228600" algn="l" rtl="0">
              <a:spcBef>
                <a:spcPts val="700"/>
              </a:spcBef>
              <a:spcAft>
                <a:spcPts val="0"/>
              </a:spcAft>
              <a:buClr>
                <a:srgbClr val="666600"/>
              </a:buClr>
              <a:buSzPts val="2100"/>
              <a:buFont typeface="Noto Sans Symbols"/>
              <a:buNone/>
              <a:defRPr sz="2400" b="1" i="0" u="none" strike="noStrike" cap="none">
                <a:solidFill>
                  <a:schemeClr val="dk1"/>
                </a:solidFill>
                <a:latin typeface="Verdana"/>
                <a:ea typeface="Verdana"/>
                <a:cs typeface="Verdana"/>
                <a:sym typeface="Verdana"/>
              </a:defRPr>
            </a:lvl1pPr>
            <a:lvl2pPr marL="914400" marR="0" lvl="1" indent="-228600" algn="l" rtl="0">
              <a:spcBef>
                <a:spcPts val="600"/>
              </a:spcBef>
              <a:spcAft>
                <a:spcPts val="0"/>
              </a:spcAft>
              <a:buClr>
                <a:srgbClr val="999900"/>
              </a:buClr>
              <a:buSzPts val="1800"/>
              <a:buFont typeface="Noto Sans Symbols"/>
              <a:buNone/>
              <a:defRPr sz="2000" b="1" i="0" u="none" strike="noStrike" cap="none">
                <a:solidFill>
                  <a:schemeClr val="dk1"/>
                </a:solidFill>
                <a:latin typeface="Verdana"/>
                <a:ea typeface="Verdana"/>
                <a:cs typeface="Verdana"/>
                <a:sym typeface="Verdana"/>
              </a:defRPr>
            </a:lvl2pPr>
            <a:lvl3pPr marL="1371600" marR="0" lvl="2" indent="-228600" algn="l" rtl="0">
              <a:spcBef>
                <a:spcPts val="500"/>
              </a:spcBef>
              <a:spcAft>
                <a:spcPts val="0"/>
              </a:spcAft>
              <a:buClr>
                <a:srgbClr val="99CC00"/>
              </a:buClr>
              <a:buSzPts val="1280"/>
              <a:buFont typeface="Noto Sans Symbols"/>
              <a:buNone/>
              <a:defRPr sz="1800" b="1" i="0" u="none" strike="noStrike" cap="none">
                <a:solidFill>
                  <a:schemeClr val="dk1"/>
                </a:solidFill>
                <a:latin typeface="Verdana"/>
                <a:ea typeface="Verdana"/>
                <a:cs typeface="Verdana"/>
                <a:sym typeface="Verdana"/>
              </a:defRPr>
            </a:lvl3pPr>
            <a:lvl4pPr marL="1828800" marR="0" lvl="3" indent="-228600" algn="l" rtl="0">
              <a:spcBef>
                <a:spcPts val="400"/>
              </a:spcBef>
              <a:spcAft>
                <a:spcPts val="0"/>
              </a:spcAft>
              <a:buClr>
                <a:srgbClr val="666600"/>
              </a:buClr>
              <a:buSzPts val="1800"/>
              <a:buFont typeface="Noto Sans Symbols"/>
              <a:buNone/>
              <a:defRPr sz="1600" b="1" i="0" u="none" strike="noStrike" cap="none">
                <a:solidFill>
                  <a:schemeClr val="dk1"/>
                </a:solidFill>
                <a:latin typeface="Verdana"/>
                <a:ea typeface="Verdana"/>
                <a:cs typeface="Verdana"/>
                <a:sym typeface="Verdana"/>
              </a:defRPr>
            </a:lvl4pPr>
            <a:lvl5pPr marL="2286000" marR="0" lvl="4" indent="-228600" algn="l" rtl="0">
              <a:spcBef>
                <a:spcPts val="400"/>
              </a:spcBef>
              <a:spcAft>
                <a:spcPts val="0"/>
              </a:spcAft>
              <a:buClr>
                <a:srgbClr val="999900"/>
              </a:buClr>
              <a:buSzPts val="1440"/>
              <a:buFont typeface="Noto Sans Symbols"/>
              <a:buNone/>
              <a:defRPr sz="1600" b="1" i="0" u="none" strike="noStrike" cap="none">
                <a:solidFill>
                  <a:schemeClr val="dk1"/>
                </a:solidFill>
                <a:latin typeface="Verdana"/>
                <a:ea typeface="Verdana"/>
                <a:cs typeface="Verdana"/>
                <a:sym typeface="Verdana"/>
              </a:defRPr>
            </a:lvl5pPr>
            <a:lvl6pPr marL="2743200" marR="0" lvl="5" indent="-228600" algn="l" rtl="0">
              <a:spcBef>
                <a:spcPts val="400"/>
              </a:spcBef>
              <a:spcAft>
                <a:spcPts val="0"/>
              </a:spcAft>
              <a:buClr>
                <a:srgbClr val="999900"/>
              </a:buClr>
              <a:buSzPts val="1440"/>
              <a:buFont typeface="Noto Sans Symbols"/>
              <a:buNone/>
              <a:defRPr sz="1600" b="1" i="0" u="none" strike="noStrike" cap="none">
                <a:solidFill>
                  <a:schemeClr val="dk1"/>
                </a:solidFill>
                <a:latin typeface="Verdana"/>
                <a:ea typeface="Verdana"/>
                <a:cs typeface="Verdana"/>
                <a:sym typeface="Verdana"/>
              </a:defRPr>
            </a:lvl6pPr>
            <a:lvl7pPr marL="3200400" marR="0" lvl="6" indent="-228600" algn="l" rtl="0">
              <a:spcBef>
                <a:spcPts val="400"/>
              </a:spcBef>
              <a:spcAft>
                <a:spcPts val="0"/>
              </a:spcAft>
              <a:buClr>
                <a:srgbClr val="999900"/>
              </a:buClr>
              <a:buSzPts val="1440"/>
              <a:buFont typeface="Noto Sans Symbols"/>
              <a:buNone/>
              <a:defRPr sz="1600" b="1" i="0" u="none" strike="noStrike" cap="none">
                <a:solidFill>
                  <a:schemeClr val="dk1"/>
                </a:solidFill>
                <a:latin typeface="Verdana"/>
                <a:ea typeface="Verdana"/>
                <a:cs typeface="Verdana"/>
                <a:sym typeface="Verdana"/>
              </a:defRPr>
            </a:lvl7pPr>
            <a:lvl8pPr marL="3657600" marR="0" lvl="7" indent="-228600" algn="l" rtl="0">
              <a:spcBef>
                <a:spcPts val="400"/>
              </a:spcBef>
              <a:spcAft>
                <a:spcPts val="0"/>
              </a:spcAft>
              <a:buClr>
                <a:srgbClr val="999900"/>
              </a:buClr>
              <a:buSzPts val="1440"/>
              <a:buFont typeface="Noto Sans Symbols"/>
              <a:buNone/>
              <a:defRPr sz="1600" b="1" i="0" u="none" strike="noStrike" cap="none">
                <a:solidFill>
                  <a:schemeClr val="dk1"/>
                </a:solidFill>
                <a:latin typeface="Verdana"/>
                <a:ea typeface="Verdana"/>
                <a:cs typeface="Verdana"/>
                <a:sym typeface="Verdana"/>
              </a:defRPr>
            </a:lvl8pPr>
            <a:lvl9pPr marL="4114800" marR="0" lvl="8" indent="-228600" algn="l" rtl="0">
              <a:spcBef>
                <a:spcPts val="400"/>
              </a:spcBef>
              <a:spcAft>
                <a:spcPts val="0"/>
              </a:spcAft>
              <a:buClr>
                <a:srgbClr val="999900"/>
              </a:buClr>
              <a:buSzPts val="1440"/>
              <a:buFont typeface="Noto Sans Symbols"/>
              <a:buNone/>
              <a:defRPr sz="1600" b="1" i="0" u="none" strike="noStrike" cap="none">
                <a:solidFill>
                  <a:schemeClr val="dk1"/>
                </a:solidFill>
                <a:latin typeface="Verdana"/>
                <a:ea typeface="Verdana"/>
                <a:cs typeface="Verdana"/>
                <a:sym typeface="Verdana"/>
              </a:defRPr>
            </a:lvl9pPr>
          </a:lstStyle>
          <a:p>
            <a:endParaRPr/>
          </a:p>
        </p:txBody>
      </p:sp>
      <p:sp>
        <p:nvSpPr>
          <p:cNvPr id="39" name="Google Shape;39;p9"/>
          <p:cNvSpPr txBox="1">
            <a:spLocks noGrp="1"/>
          </p:cNvSpPr>
          <p:nvPr>
            <p:ph type="body" idx="2"/>
          </p:nvPr>
        </p:nvSpPr>
        <p:spPr>
          <a:xfrm>
            <a:off x="457200" y="2174875"/>
            <a:ext cx="4040188" cy="3951288"/>
          </a:xfrm>
          <a:prstGeom prst="rect">
            <a:avLst/>
          </a:prstGeom>
          <a:noFill/>
          <a:ln>
            <a:noFill/>
          </a:ln>
        </p:spPr>
        <p:txBody>
          <a:bodyPr spcFirstLastPara="1" wrap="square" lIns="91425" tIns="91425" rIns="91425" bIns="91425" anchor="t" anchorCtr="0">
            <a:noAutofit/>
          </a:bodyPr>
          <a:lstStyle>
            <a:lvl1pPr marL="457200" marR="0" lvl="0" indent="-342900" algn="l" rtl="0">
              <a:spcBef>
                <a:spcPts val="700"/>
              </a:spcBef>
              <a:spcAft>
                <a:spcPts val="0"/>
              </a:spcAft>
              <a:buClr>
                <a:srgbClr val="666600"/>
              </a:buClr>
              <a:buSzPts val="1800"/>
              <a:buFont typeface="Noto Sans Symbols"/>
              <a:buChar char="•"/>
              <a:defRPr sz="2400" b="0" i="0" u="none" strike="noStrike" cap="none">
                <a:solidFill>
                  <a:schemeClr val="dk1"/>
                </a:solidFill>
                <a:latin typeface="Verdana"/>
                <a:ea typeface="Verdana"/>
                <a:cs typeface="Verdana"/>
                <a:sym typeface="Verdana"/>
              </a:defRPr>
            </a:lvl1pPr>
            <a:lvl2pPr marL="914400" marR="0" lvl="1" indent="-323850" algn="l" rtl="0">
              <a:spcBef>
                <a:spcPts val="600"/>
              </a:spcBef>
              <a:spcAft>
                <a:spcPts val="0"/>
              </a:spcAft>
              <a:buClr>
                <a:srgbClr val="999900"/>
              </a:buClr>
              <a:buSzPts val="1500"/>
              <a:buFont typeface="Noto Sans Symbols"/>
              <a:buChar char="■"/>
              <a:defRPr sz="2000" b="0" i="0" u="none" strike="noStrike" cap="none">
                <a:solidFill>
                  <a:schemeClr val="dk1"/>
                </a:solidFill>
                <a:latin typeface="Verdana"/>
                <a:ea typeface="Verdana"/>
                <a:cs typeface="Verdana"/>
                <a:sym typeface="Verdana"/>
              </a:defRPr>
            </a:lvl2pPr>
            <a:lvl3pPr marL="1371600" marR="0" lvl="2" indent="-301752" algn="l" rtl="0">
              <a:spcBef>
                <a:spcPts val="500"/>
              </a:spcBef>
              <a:spcAft>
                <a:spcPts val="0"/>
              </a:spcAft>
              <a:buClr>
                <a:srgbClr val="99CC00"/>
              </a:buClr>
              <a:buSzPts val="1152"/>
              <a:buFont typeface="Noto Sans Symbols"/>
              <a:buChar char="•"/>
              <a:defRPr sz="1800" b="0" i="0" u="none" strike="noStrike" cap="none">
                <a:solidFill>
                  <a:schemeClr val="dk1"/>
                </a:solidFill>
                <a:latin typeface="Verdana"/>
                <a:ea typeface="Verdana"/>
                <a:cs typeface="Verdana"/>
                <a:sym typeface="Verdana"/>
              </a:defRPr>
            </a:lvl3pPr>
            <a:lvl4pPr marL="1828800" marR="0" lvl="3" indent="-330200" algn="l" rtl="0">
              <a:spcBef>
                <a:spcPts val="400"/>
              </a:spcBef>
              <a:spcAft>
                <a:spcPts val="0"/>
              </a:spcAft>
              <a:buClr>
                <a:srgbClr val="666600"/>
              </a:buClr>
              <a:buSzPts val="1600"/>
              <a:buFont typeface="Noto Sans Symbols"/>
              <a:buChar char="▪"/>
              <a:defRPr sz="1600" b="0" i="0" u="none" strike="noStrike" cap="none">
                <a:solidFill>
                  <a:schemeClr val="dk1"/>
                </a:solidFill>
                <a:latin typeface="Verdana"/>
                <a:ea typeface="Verdana"/>
                <a:cs typeface="Verdana"/>
                <a:sym typeface="Verdana"/>
              </a:defRPr>
            </a:lvl4pPr>
            <a:lvl5pPr marL="2286000" marR="0" lvl="4" indent="-309879" algn="l" rtl="0">
              <a:spcBef>
                <a:spcPts val="400"/>
              </a:spcBef>
              <a:spcAft>
                <a:spcPts val="0"/>
              </a:spcAft>
              <a:buClr>
                <a:srgbClr val="999900"/>
              </a:buClr>
              <a:buSzPts val="1280"/>
              <a:buFont typeface="Noto Sans Symbols"/>
              <a:buChar char="▪"/>
              <a:defRPr sz="1600" b="0" i="0" u="none" strike="noStrike" cap="none">
                <a:solidFill>
                  <a:schemeClr val="dk1"/>
                </a:solidFill>
                <a:latin typeface="Verdana"/>
                <a:ea typeface="Verdana"/>
                <a:cs typeface="Verdana"/>
                <a:sym typeface="Verdana"/>
              </a:defRPr>
            </a:lvl5pPr>
            <a:lvl6pPr marL="2743200" marR="0" lvl="5" indent="-309879" algn="l" rtl="0">
              <a:spcBef>
                <a:spcPts val="400"/>
              </a:spcBef>
              <a:spcAft>
                <a:spcPts val="0"/>
              </a:spcAft>
              <a:buClr>
                <a:srgbClr val="999900"/>
              </a:buClr>
              <a:buSzPts val="1280"/>
              <a:buFont typeface="Noto Sans Symbols"/>
              <a:buChar char="▪"/>
              <a:defRPr sz="1600" b="0" i="0" u="none" strike="noStrike" cap="none">
                <a:solidFill>
                  <a:schemeClr val="dk1"/>
                </a:solidFill>
                <a:latin typeface="Verdana"/>
                <a:ea typeface="Verdana"/>
                <a:cs typeface="Verdana"/>
                <a:sym typeface="Verdana"/>
              </a:defRPr>
            </a:lvl6pPr>
            <a:lvl7pPr marL="3200400" marR="0" lvl="6" indent="-309879" algn="l" rtl="0">
              <a:spcBef>
                <a:spcPts val="400"/>
              </a:spcBef>
              <a:spcAft>
                <a:spcPts val="0"/>
              </a:spcAft>
              <a:buClr>
                <a:srgbClr val="999900"/>
              </a:buClr>
              <a:buSzPts val="1280"/>
              <a:buFont typeface="Noto Sans Symbols"/>
              <a:buChar char="▪"/>
              <a:defRPr sz="1600" b="0" i="0" u="none" strike="noStrike" cap="none">
                <a:solidFill>
                  <a:schemeClr val="dk1"/>
                </a:solidFill>
                <a:latin typeface="Verdana"/>
                <a:ea typeface="Verdana"/>
                <a:cs typeface="Verdana"/>
                <a:sym typeface="Verdana"/>
              </a:defRPr>
            </a:lvl7pPr>
            <a:lvl8pPr marL="3657600" marR="0" lvl="7" indent="-309879" algn="l" rtl="0">
              <a:spcBef>
                <a:spcPts val="400"/>
              </a:spcBef>
              <a:spcAft>
                <a:spcPts val="0"/>
              </a:spcAft>
              <a:buClr>
                <a:srgbClr val="999900"/>
              </a:buClr>
              <a:buSzPts val="1280"/>
              <a:buFont typeface="Noto Sans Symbols"/>
              <a:buChar char="▪"/>
              <a:defRPr sz="1600" b="0" i="0" u="none" strike="noStrike" cap="none">
                <a:solidFill>
                  <a:schemeClr val="dk1"/>
                </a:solidFill>
                <a:latin typeface="Verdana"/>
                <a:ea typeface="Verdana"/>
                <a:cs typeface="Verdana"/>
                <a:sym typeface="Verdana"/>
              </a:defRPr>
            </a:lvl8pPr>
            <a:lvl9pPr marL="4114800" marR="0" lvl="8" indent="-309879" algn="l" rtl="0">
              <a:spcBef>
                <a:spcPts val="400"/>
              </a:spcBef>
              <a:spcAft>
                <a:spcPts val="0"/>
              </a:spcAft>
              <a:buClr>
                <a:srgbClr val="999900"/>
              </a:buClr>
              <a:buSzPts val="1280"/>
              <a:buFont typeface="Noto Sans Symbols"/>
              <a:buChar char="▪"/>
              <a:defRPr sz="1600" b="0" i="0" u="none" strike="noStrike" cap="none">
                <a:solidFill>
                  <a:schemeClr val="dk1"/>
                </a:solidFill>
                <a:latin typeface="Verdana"/>
                <a:ea typeface="Verdana"/>
                <a:cs typeface="Verdana"/>
                <a:sym typeface="Verdana"/>
              </a:defRPr>
            </a:lvl9pPr>
          </a:lstStyle>
          <a:p>
            <a:endParaRPr/>
          </a:p>
        </p:txBody>
      </p:sp>
      <p:sp>
        <p:nvSpPr>
          <p:cNvPr id="40" name="Google Shape;40;p9"/>
          <p:cNvSpPr txBox="1">
            <a:spLocks noGrp="1"/>
          </p:cNvSpPr>
          <p:nvPr>
            <p:ph type="body" idx="3"/>
          </p:nvPr>
        </p:nvSpPr>
        <p:spPr>
          <a:xfrm>
            <a:off x="4645025" y="1535113"/>
            <a:ext cx="4041775" cy="639762"/>
          </a:xfrm>
          <a:prstGeom prst="rect">
            <a:avLst/>
          </a:prstGeom>
          <a:noFill/>
          <a:ln>
            <a:noFill/>
          </a:ln>
        </p:spPr>
        <p:txBody>
          <a:bodyPr spcFirstLastPara="1" wrap="square" lIns="91425" tIns="91425" rIns="91425" bIns="91425" anchor="b" anchorCtr="0">
            <a:noAutofit/>
          </a:bodyPr>
          <a:lstStyle>
            <a:lvl1pPr marL="457200" marR="0" lvl="0" indent="-228600" algn="l" rtl="0">
              <a:spcBef>
                <a:spcPts val="700"/>
              </a:spcBef>
              <a:spcAft>
                <a:spcPts val="0"/>
              </a:spcAft>
              <a:buClr>
                <a:srgbClr val="666600"/>
              </a:buClr>
              <a:buSzPts val="2100"/>
              <a:buFont typeface="Noto Sans Symbols"/>
              <a:buNone/>
              <a:defRPr sz="2400" b="1" i="0" u="none" strike="noStrike" cap="none">
                <a:solidFill>
                  <a:schemeClr val="dk1"/>
                </a:solidFill>
                <a:latin typeface="Verdana"/>
                <a:ea typeface="Verdana"/>
                <a:cs typeface="Verdana"/>
                <a:sym typeface="Verdana"/>
              </a:defRPr>
            </a:lvl1pPr>
            <a:lvl2pPr marL="914400" marR="0" lvl="1" indent="-228600" algn="l" rtl="0">
              <a:spcBef>
                <a:spcPts val="600"/>
              </a:spcBef>
              <a:spcAft>
                <a:spcPts val="0"/>
              </a:spcAft>
              <a:buClr>
                <a:srgbClr val="999900"/>
              </a:buClr>
              <a:buSzPts val="1800"/>
              <a:buFont typeface="Noto Sans Symbols"/>
              <a:buNone/>
              <a:defRPr sz="2000" b="1" i="0" u="none" strike="noStrike" cap="none">
                <a:solidFill>
                  <a:schemeClr val="dk1"/>
                </a:solidFill>
                <a:latin typeface="Verdana"/>
                <a:ea typeface="Verdana"/>
                <a:cs typeface="Verdana"/>
                <a:sym typeface="Verdana"/>
              </a:defRPr>
            </a:lvl2pPr>
            <a:lvl3pPr marL="1371600" marR="0" lvl="2" indent="-228600" algn="l" rtl="0">
              <a:spcBef>
                <a:spcPts val="500"/>
              </a:spcBef>
              <a:spcAft>
                <a:spcPts val="0"/>
              </a:spcAft>
              <a:buClr>
                <a:srgbClr val="99CC00"/>
              </a:buClr>
              <a:buSzPts val="1280"/>
              <a:buFont typeface="Noto Sans Symbols"/>
              <a:buNone/>
              <a:defRPr sz="1800" b="1" i="0" u="none" strike="noStrike" cap="none">
                <a:solidFill>
                  <a:schemeClr val="dk1"/>
                </a:solidFill>
                <a:latin typeface="Verdana"/>
                <a:ea typeface="Verdana"/>
                <a:cs typeface="Verdana"/>
                <a:sym typeface="Verdana"/>
              </a:defRPr>
            </a:lvl3pPr>
            <a:lvl4pPr marL="1828800" marR="0" lvl="3" indent="-228600" algn="l" rtl="0">
              <a:spcBef>
                <a:spcPts val="400"/>
              </a:spcBef>
              <a:spcAft>
                <a:spcPts val="0"/>
              </a:spcAft>
              <a:buClr>
                <a:srgbClr val="666600"/>
              </a:buClr>
              <a:buSzPts val="1800"/>
              <a:buFont typeface="Noto Sans Symbols"/>
              <a:buNone/>
              <a:defRPr sz="1600" b="1" i="0" u="none" strike="noStrike" cap="none">
                <a:solidFill>
                  <a:schemeClr val="dk1"/>
                </a:solidFill>
                <a:latin typeface="Verdana"/>
                <a:ea typeface="Verdana"/>
                <a:cs typeface="Verdana"/>
                <a:sym typeface="Verdana"/>
              </a:defRPr>
            </a:lvl4pPr>
            <a:lvl5pPr marL="2286000" marR="0" lvl="4" indent="-228600" algn="l" rtl="0">
              <a:spcBef>
                <a:spcPts val="400"/>
              </a:spcBef>
              <a:spcAft>
                <a:spcPts val="0"/>
              </a:spcAft>
              <a:buClr>
                <a:srgbClr val="999900"/>
              </a:buClr>
              <a:buSzPts val="1440"/>
              <a:buFont typeface="Noto Sans Symbols"/>
              <a:buNone/>
              <a:defRPr sz="1600" b="1" i="0" u="none" strike="noStrike" cap="none">
                <a:solidFill>
                  <a:schemeClr val="dk1"/>
                </a:solidFill>
                <a:latin typeface="Verdana"/>
                <a:ea typeface="Verdana"/>
                <a:cs typeface="Verdana"/>
                <a:sym typeface="Verdana"/>
              </a:defRPr>
            </a:lvl5pPr>
            <a:lvl6pPr marL="2743200" marR="0" lvl="5" indent="-228600" algn="l" rtl="0">
              <a:spcBef>
                <a:spcPts val="400"/>
              </a:spcBef>
              <a:spcAft>
                <a:spcPts val="0"/>
              </a:spcAft>
              <a:buClr>
                <a:srgbClr val="999900"/>
              </a:buClr>
              <a:buSzPts val="1440"/>
              <a:buFont typeface="Noto Sans Symbols"/>
              <a:buNone/>
              <a:defRPr sz="1600" b="1" i="0" u="none" strike="noStrike" cap="none">
                <a:solidFill>
                  <a:schemeClr val="dk1"/>
                </a:solidFill>
                <a:latin typeface="Verdana"/>
                <a:ea typeface="Verdana"/>
                <a:cs typeface="Verdana"/>
                <a:sym typeface="Verdana"/>
              </a:defRPr>
            </a:lvl6pPr>
            <a:lvl7pPr marL="3200400" marR="0" lvl="6" indent="-228600" algn="l" rtl="0">
              <a:spcBef>
                <a:spcPts val="400"/>
              </a:spcBef>
              <a:spcAft>
                <a:spcPts val="0"/>
              </a:spcAft>
              <a:buClr>
                <a:srgbClr val="999900"/>
              </a:buClr>
              <a:buSzPts val="1440"/>
              <a:buFont typeface="Noto Sans Symbols"/>
              <a:buNone/>
              <a:defRPr sz="1600" b="1" i="0" u="none" strike="noStrike" cap="none">
                <a:solidFill>
                  <a:schemeClr val="dk1"/>
                </a:solidFill>
                <a:latin typeface="Verdana"/>
                <a:ea typeface="Verdana"/>
                <a:cs typeface="Verdana"/>
                <a:sym typeface="Verdana"/>
              </a:defRPr>
            </a:lvl7pPr>
            <a:lvl8pPr marL="3657600" marR="0" lvl="7" indent="-228600" algn="l" rtl="0">
              <a:spcBef>
                <a:spcPts val="400"/>
              </a:spcBef>
              <a:spcAft>
                <a:spcPts val="0"/>
              </a:spcAft>
              <a:buClr>
                <a:srgbClr val="999900"/>
              </a:buClr>
              <a:buSzPts val="1440"/>
              <a:buFont typeface="Noto Sans Symbols"/>
              <a:buNone/>
              <a:defRPr sz="1600" b="1" i="0" u="none" strike="noStrike" cap="none">
                <a:solidFill>
                  <a:schemeClr val="dk1"/>
                </a:solidFill>
                <a:latin typeface="Verdana"/>
                <a:ea typeface="Verdana"/>
                <a:cs typeface="Verdana"/>
                <a:sym typeface="Verdana"/>
              </a:defRPr>
            </a:lvl8pPr>
            <a:lvl9pPr marL="4114800" marR="0" lvl="8" indent="-228600" algn="l" rtl="0">
              <a:spcBef>
                <a:spcPts val="400"/>
              </a:spcBef>
              <a:spcAft>
                <a:spcPts val="0"/>
              </a:spcAft>
              <a:buClr>
                <a:srgbClr val="999900"/>
              </a:buClr>
              <a:buSzPts val="1440"/>
              <a:buFont typeface="Noto Sans Symbols"/>
              <a:buNone/>
              <a:defRPr sz="1600" b="1" i="0" u="none" strike="noStrike" cap="none">
                <a:solidFill>
                  <a:schemeClr val="dk1"/>
                </a:solidFill>
                <a:latin typeface="Verdana"/>
                <a:ea typeface="Verdana"/>
                <a:cs typeface="Verdana"/>
                <a:sym typeface="Verdana"/>
              </a:defRPr>
            </a:lvl9pPr>
          </a:lstStyle>
          <a:p>
            <a:endParaRPr/>
          </a:p>
        </p:txBody>
      </p:sp>
      <p:sp>
        <p:nvSpPr>
          <p:cNvPr id="41" name="Google Shape;41;p9"/>
          <p:cNvSpPr txBox="1">
            <a:spLocks noGrp="1"/>
          </p:cNvSpPr>
          <p:nvPr>
            <p:ph type="body" idx="4"/>
          </p:nvPr>
        </p:nvSpPr>
        <p:spPr>
          <a:xfrm>
            <a:off x="4645025" y="2174875"/>
            <a:ext cx="4041775" cy="3951288"/>
          </a:xfrm>
          <a:prstGeom prst="rect">
            <a:avLst/>
          </a:prstGeom>
          <a:noFill/>
          <a:ln>
            <a:noFill/>
          </a:ln>
        </p:spPr>
        <p:txBody>
          <a:bodyPr spcFirstLastPara="1" wrap="square" lIns="91425" tIns="91425" rIns="91425" bIns="91425" anchor="t" anchorCtr="0">
            <a:noAutofit/>
          </a:bodyPr>
          <a:lstStyle>
            <a:lvl1pPr marL="457200" marR="0" lvl="0" indent="-342900" algn="l" rtl="0">
              <a:spcBef>
                <a:spcPts val="700"/>
              </a:spcBef>
              <a:spcAft>
                <a:spcPts val="0"/>
              </a:spcAft>
              <a:buClr>
                <a:srgbClr val="666600"/>
              </a:buClr>
              <a:buSzPts val="1800"/>
              <a:buFont typeface="Noto Sans Symbols"/>
              <a:buChar char="•"/>
              <a:defRPr sz="2400" b="0" i="0" u="none" strike="noStrike" cap="none">
                <a:solidFill>
                  <a:schemeClr val="dk1"/>
                </a:solidFill>
                <a:latin typeface="Verdana"/>
                <a:ea typeface="Verdana"/>
                <a:cs typeface="Verdana"/>
                <a:sym typeface="Verdana"/>
              </a:defRPr>
            </a:lvl1pPr>
            <a:lvl2pPr marL="914400" marR="0" lvl="1" indent="-323850" algn="l" rtl="0">
              <a:spcBef>
                <a:spcPts val="600"/>
              </a:spcBef>
              <a:spcAft>
                <a:spcPts val="0"/>
              </a:spcAft>
              <a:buClr>
                <a:srgbClr val="999900"/>
              </a:buClr>
              <a:buSzPts val="1500"/>
              <a:buFont typeface="Noto Sans Symbols"/>
              <a:buChar char="■"/>
              <a:defRPr sz="2000" b="0" i="0" u="none" strike="noStrike" cap="none">
                <a:solidFill>
                  <a:schemeClr val="dk1"/>
                </a:solidFill>
                <a:latin typeface="Verdana"/>
                <a:ea typeface="Verdana"/>
                <a:cs typeface="Verdana"/>
                <a:sym typeface="Verdana"/>
              </a:defRPr>
            </a:lvl2pPr>
            <a:lvl3pPr marL="1371600" marR="0" lvl="2" indent="-301752" algn="l" rtl="0">
              <a:spcBef>
                <a:spcPts val="500"/>
              </a:spcBef>
              <a:spcAft>
                <a:spcPts val="0"/>
              </a:spcAft>
              <a:buClr>
                <a:srgbClr val="99CC00"/>
              </a:buClr>
              <a:buSzPts val="1152"/>
              <a:buFont typeface="Noto Sans Symbols"/>
              <a:buChar char="•"/>
              <a:defRPr sz="1800" b="0" i="0" u="none" strike="noStrike" cap="none">
                <a:solidFill>
                  <a:schemeClr val="dk1"/>
                </a:solidFill>
                <a:latin typeface="Verdana"/>
                <a:ea typeface="Verdana"/>
                <a:cs typeface="Verdana"/>
                <a:sym typeface="Verdana"/>
              </a:defRPr>
            </a:lvl3pPr>
            <a:lvl4pPr marL="1828800" marR="0" lvl="3" indent="-330200" algn="l" rtl="0">
              <a:spcBef>
                <a:spcPts val="400"/>
              </a:spcBef>
              <a:spcAft>
                <a:spcPts val="0"/>
              </a:spcAft>
              <a:buClr>
                <a:srgbClr val="666600"/>
              </a:buClr>
              <a:buSzPts val="1600"/>
              <a:buFont typeface="Noto Sans Symbols"/>
              <a:buChar char="▪"/>
              <a:defRPr sz="1600" b="0" i="0" u="none" strike="noStrike" cap="none">
                <a:solidFill>
                  <a:schemeClr val="dk1"/>
                </a:solidFill>
                <a:latin typeface="Verdana"/>
                <a:ea typeface="Verdana"/>
                <a:cs typeface="Verdana"/>
                <a:sym typeface="Verdana"/>
              </a:defRPr>
            </a:lvl4pPr>
            <a:lvl5pPr marL="2286000" marR="0" lvl="4" indent="-309879" algn="l" rtl="0">
              <a:spcBef>
                <a:spcPts val="400"/>
              </a:spcBef>
              <a:spcAft>
                <a:spcPts val="0"/>
              </a:spcAft>
              <a:buClr>
                <a:srgbClr val="999900"/>
              </a:buClr>
              <a:buSzPts val="1280"/>
              <a:buFont typeface="Noto Sans Symbols"/>
              <a:buChar char="▪"/>
              <a:defRPr sz="1600" b="0" i="0" u="none" strike="noStrike" cap="none">
                <a:solidFill>
                  <a:schemeClr val="dk1"/>
                </a:solidFill>
                <a:latin typeface="Verdana"/>
                <a:ea typeface="Verdana"/>
                <a:cs typeface="Verdana"/>
                <a:sym typeface="Verdana"/>
              </a:defRPr>
            </a:lvl5pPr>
            <a:lvl6pPr marL="2743200" marR="0" lvl="5" indent="-309879" algn="l" rtl="0">
              <a:spcBef>
                <a:spcPts val="400"/>
              </a:spcBef>
              <a:spcAft>
                <a:spcPts val="0"/>
              </a:spcAft>
              <a:buClr>
                <a:srgbClr val="999900"/>
              </a:buClr>
              <a:buSzPts val="1280"/>
              <a:buFont typeface="Noto Sans Symbols"/>
              <a:buChar char="▪"/>
              <a:defRPr sz="1600" b="0" i="0" u="none" strike="noStrike" cap="none">
                <a:solidFill>
                  <a:schemeClr val="dk1"/>
                </a:solidFill>
                <a:latin typeface="Verdana"/>
                <a:ea typeface="Verdana"/>
                <a:cs typeface="Verdana"/>
                <a:sym typeface="Verdana"/>
              </a:defRPr>
            </a:lvl6pPr>
            <a:lvl7pPr marL="3200400" marR="0" lvl="6" indent="-309879" algn="l" rtl="0">
              <a:spcBef>
                <a:spcPts val="400"/>
              </a:spcBef>
              <a:spcAft>
                <a:spcPts val="0"/>
              </a:spcAft>
              <a:buClr>
                <a:srgbClr val="999900"/>
              </a:buClr>
              <a:buSzPts val="1280"/>
              <a:buFont typeface="Noto Sans Symbols"/>
              <a:buChar char="▪"/>
              <a:defRPr sz="1600" b="0" i="0" u="none" strike="noStrike" cap="none">
                <a:solidFill>
                  <a:schemeClr val="dk1"/>
                </a:solidFill>
                <a:latin typeface="Verdana"/>
                <a:ea typeface="Verdana"/>
                <a:cs typeface="Verdana"/>
                <a:sym typeface="Verdana"/>
              </a:defRPr>
            </a:lvl7pPr>
            <a:lvl8pPr marL="3657600" marR="0" lvl="7" indent="-309879" algn="l" rtl="0">
              <a:spcBef>
                <a:spcPts val="400"/>
              </a:spcBef>
              <a:spcAft>
                <a:spcPts val="0"/>
              </a:spcAft>
              <a:buClr>
                <a:srgbClr val="999900"/>
              </a:buClr>
              <a:buSzPts val="1280"/>
              <a:buFont typeface="Noto Sans Symbols"/>
              <a:buChar char="▪"/>
              <a:defRPr sz="1600" b="0" i="0" u="none" strike="noStrike" cap="none">
                <a:solidFill>
                  <a:schemeClr val="dk1"/>
                </a:solidFill>
                <a:latin typeface="Verdana"/>
                <a:ea typeface="Verdana"/>
                <a:cs typeface="Verdana"/>
                <a:sym typeface="Verdana"/>
              </a:defRPr>
            </a:lvl8pPr>
            <a:lvl9pPr marL="4114800" marR="0" lvl="8" indent="-309879" algn="l" rtl="0">
              <a:spcBef>
                <a:spcPts val="400"/>
              </a:spcBef>
              <a:spcAft>
                <a:spcPts val="0"/>
              </a:spcAft>
              <a:buClr>
                <a:srgbClr val="999900"/>
              </a:buClr>
              <a:buSzPts val="1280"/>
              <a:buFont typeface="Noto Sans Symbols"/>
              <a:buChar char="▪"/>
              <a:defRPr sz="1600" b="0" i="0" u="none" strike="noStrike" cap="none">
                <a:solidFill>
                  <a:schemeClr val="dk1"/>
                </a:solidFill>
                <a:latin typeface="Verdana"/>
                <a:ea typeface="Verdana"/>
                <a:cs typeface="Verdana"/>
                <a:sym typeface="Verdana"/>
              </a:defRPr>
            </a:lvl9pPr>
          </a:lstStyle>
          <a:p>
            <a:endParaRPr/>
          </a:p>
        </p:txBody>
      </p:sp>
      <p:sp>
        <p:nvSpPr>
          <p:cNvPr id="42" name="Google Shape;42;p9"/>
          <p:cNvSpPr txBox="1">
            <a:spLocks noGrp="1"/>
          </p:cNvSpPr>
          <p:nvPr>
            <p:ph type="sldNum" idx="12"/>
          </p:nvPr>
        </p:nvSpPr>
        <p:spPr>
          <a:xfrm>
            <a:off x="7481887" y="6248400"/>
            <a:ext cx="274637" cy="254000"/>
          </a:xfrm>
          <a:prstGeom prst="rect">
            <a:avLst/>
          </a:prstGeom>
          <a:noFill/>
          <a:ln>
            <a:noFill/>
          </a:ln>
        </p:spPr>
        <p:txBody>
          <a:bodyPr spcFirstLastPara="1" wrap="square" lIns="91425" tIns="45700" rIns="91425" bIns="45700" anchor="t" anchorCtr="0">
            <a:noAutofit/>
          </a:bodyPr>
          <a:lstStyle>
            <a:lvl1pPr marL="0" marR="0" lvl="0"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1pPr>
            <a:lvl2pPr marL="0" marR="0" lvl="1"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2pPr>
            <a:lvl3pPr marL="0" marR="0" lvl="2"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3pPr>
            <a:lvl4pPr marL="0" marR="0" lvl="3"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4pPr>
            <a:lvl5pPr marL="0" marR="0" lvl="4"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5pPr>
            <a:lvl6pPr marL="0" marR="0" lvl="5"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6pPr>
            <a:lvl7pPr marL="0" marR="0" lvl="6"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7pPr>
            <a:lvl8pPr marL="0" marR="0" lvl="7"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8pPr>
            <a:lvl9pPr marL="0" marR="0" lvl="8"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vå innehållsdelar" type="twoObj">
  <p:cSld name="TWO_OBJECTS">
    <p:spTree>
      <p:nvGrpSpPr>
        <p:cNvPr id="1" name="Shape 43"/>
        <p:cNvGrpSpPr/>
        <p:nvPr/>
      </p:nvGrpSpPr>
      <p:grpSpPr>
        <a:xfrm>
          <a:off x="0" y="0"/>
          <a:ext cx="0" cy="0"/>
          <a:chOff x="0" y="0"/>
          <a:chExt cx="0" cy="0"/>
        </a:xfrm>
      </p:grpSpPr>
      <p:sp>
        <p:nvSpPr>
          <p:cNvPr id="44" name="Google Shape;44;p10"/>
          <p:cNvSpPr txBox="1">
            <a:spLocks noGrp="1"/>
          </p:cNvSpPr>
          <p:nvPr>
            <p:ph type="title"/>
          </p:nvPr>
        </p:nvSpPr>
        <p:spPr>
          <a:xfrm>
            <a:off x="457200" y="0"/>
            <a:ext cx="8229600" cy="1417637"/>
          </a:xfrm>
          <a:prstGeom prst="rect">
            <a:avLst/>
          </a:prstGeom>
          <a:noFill/>
          <a:ln>
            <a:noFill/>
          </a:ln>
        </p:spPr>
        <p:txBody>
          <a:bodyPr spcFirstLastPara="1" wrap="square" lIns="91425" tIns="91425" rIns="91425" bIns="91425" anchor="b" anchorCtr="0">
            <a:noAutofit/>
          </a:bodyPr>
          <a:lstStyle>
            <a:lvl1pPr marL="39688" marR="0" lvl="0" indent="-396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1pPr>
            <a:lvl2pPr marL="39688" marR="0" lvl="1" indent="-396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2pPr>
            <a:lvl3pPr marL="39688" marR="0" lvl="2" indent="-396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3pPr>
            <a:lvl4pPr marL="39688" marR="0" lvl="3" indent="-396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4pPr>
            <a:lvl5pPr marL="39688" marR="0" lvl="4" indent="-396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5pPr>
            <a:lvl6pPr marL="496888" marR="0" lvl="5" indent="-1587"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6pPr>
            <a:lvl7pPr marL="954088" marR="0" lvl="6" indent="-1587"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7pPr>
            <a:lvl8pPr marL="1411288" marR="0" lvl="7" indent="-1587"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8pPr>
            <a:lvl9pPr marL="1868488" marR="0" lvl="8" indent="-15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9pPr>
          </a:lstStyle>
          <a:p>
            <a:endParaRPr/>
          </a:p>
        </p:txBody>
      </p:sp>
      <p:sp>
        <p:nvSpPr>
          <p:cNvPr id="45" name="Google Shape;45;p10"/>
          <p:cNvSpPr txBox="1">
            <a:spLocks noGrp="1"/>
          </p:cNvSpPr>
          <p:nvPr>
            <p:ph type="body" idx="1"/>
          </p:nvPr>
        </p:nvSpPr>
        <p:spPr>
          <a:xfrm>
            <a:off x="457200" y="1600200"/>
            <a:ext cx="4038600" cy="5257800"/>
          </a:xfrm>
          <a:prstGeom prst="rect">
            <a:avLst/>
          </a:prstGeom>
          <a:noFill/>
          <a:ln>
            <a:noFill/>
          </a:ln>
        </p:spPr>
        <p:txBody>
          <a:bodyPr spcFirstLastPara="1" wrap="square" lIns="91425" tIns="91425" rIns="91425" bIns="91425" anchor="t" anchorCtr="0">
            <a:noAutofit/>
          </a:bodyPr>
          <a:lstStyle>
            <a:lvl1pPr marL="457200" marR="0" lvl="0" indent="-361950" algn="l" rtl="0">
              <a:spcBef>
                <a:spcPts val="700"/>
              </a:spcBef>
              <a:spcAft>
                <a:spcPts val="0"/>
              </a:spcAft>
              <a:buClr>
                <a:srgbClr val="666600"/>
              </a:buClr>
              <a:buSzPts val="2100"/>
              <a:buFont typeface="Noto Sans Symbols"/>
              <a:buChar char="•"/>
              <a:defRPr sz="2800" b="0" i="0" u="none" strike="noStrike" cap="none">
                <a:solidFill>
                  <a:schemeClr val="dk1"/>
                </a:solidFill>
                <a:latin typeface="Verdana"/>
                <a:ea typeface="Verdana"/>
                <a:cs typeface="Verdana"/>
                <a:sym typeface="Verdana"/>
              </a:defRPr>
            </a:lvl1pPr>
            <a:lvl2pPr marL="914400" marR="0" lvl="1" indent="-342900" algn="l" rtl="0">
              <a:spcBef>
                <a:spcPts val="600"/>
              </a:spcBef>
              <a:spcAft>
                <a:spcPts val="0"/>
              </a:spcAft>
              <a:buClr>
                <a:srgbClr val="999900"/>
              </a:buClr>
              <a:buSzPts val="1800"/>
              <a:buFont typeface="Noto Sans Symbols"/>
              <a:buChar char="■"/>
              <a:defRPr sz="2400" b="0" i="0" u="none" strike="noStrike" cap="none">
                <a:solidFill>
                  <a:schemeClr val="dk1"/>
                </a:solidFill>
                <a:latin typeface="Verdana"/>
                <a:ea typeface="Verdana"/>
                <a:cs typeface="Verdana"/>
                <a:sym typeface="Verdana"/>
              </a:defRPr>
            </a:lvl2pPr>
            <a:lvl3pPr marL="1371600" marR="0" lvl="2" indent="-309880" algn="l" rtl="0">
              <a:spcBef>
                <a:spcPts val="500"/>
              </a:spcBef>
              <a:spcAft>
                <a:spcPts val="0"/>
              </a:spcAft>
              <a:buClr>
                <a:srgbClr val="99CC00"/>
              </a:buClr>
              <a:buSzPts val="1280"/>
              <a:buFont typeface="Noto Sans Symbols"/>
              <a:buChar char="•"/>
              <a:defRPr sz="2000" b="0" i="0" u="none" strike="noStrike" cap="none">
                <a:solidFill>
                  <a:schemeClr val="dk1"/>
                </a:solidFill>
                <a:latin typeface="Verdana"/>
                <a:ea typeface="Verdana"/>
                <a:cs typeface="Verdana"/>
                <a:sym typeface="Verdana"/>
              </a:defRPr>
            </a:lvl3pPr>
            <a:lvl4pPr marL="1828800" marR="0" lvl="3" indent="-342900" algn="l" rtl="0">
              <a:spcBef>
                <a:spcPts val="400"/>
              </a:spcBef>
              <a:spcAft>
                <a:spcPts val="0"/>
              </a:spcAft>
              <a:buClr>
                <a:srgbClr val="666600"/>
              </a:buClr>
              <a:buSzPts val="1800"/>
              <a:buFont typeface="Noto Sans Symbols"/>
              <a:buChar char="▪"/>
              <a:defRPr sz="1800" b="0" i="0" u="none" strike="noStrike" cap="none">
                <a:solidFill>
                  <a:schemeClr val="dk1"/>
                </a:solidFill>
                <a:latin typeface="Verdana"/>
                <a:ea typeface="Verdana"/>
                <a:cs typeface="Verdana"/>
                <a:sym typeface="Verdana"/>
              </a:defRPr>
            </a:lvl4pPr>
            <a:lvl5pPr marL="2286000" marR="0" lvl="4" indent="-320039" algn="l" rtl="0">
              <a:spcBef>
                <a:spcPts val="400"/>
              </a:spcBef>
              <a:spcAft>
                <a:spcPts val="0"/>
              </a:spcAft>
              <a:buClr>
                <a:srgbClr val="999900"/>
              </a:buClr>
              <a:buSzPts val="1440"/>
              <a:buFont typeface="Noto Sans Symbols"/>
              <a:buChar char="▪"/>
              <a:defRPr sz="1800" b="0" i="0" u="none" strike="noStrike" cap="none">
                <a:solidFill>
                  <a:schemeClr val="dk1"/>
                </a:solidFill>
                <a:latin typeface="Verdana"/>
                <a:ea typeface="Verdana"/>
                <a:cs typeface="Verdana"/>
                <a:sym typeface="Verdana"/>
              </a:defRPr>
            </a:lvl5pPr>
            <a:lvl6pPr marL="2743200" marR="0" lvl="5" indent="-320039" algn="l" rtl="0">
              <a:spcBef>
                <a:spcPts val="400"/>
              </a:spcBef>
              <a:spcAft>
                <a:spcPts val="0"/>
              </a:spcAft>
              <a:buClr>
                <a:srgbClr val="999900"/>
              </a:buClr>
              <a:buSzPts val="1440"/>
              <a:buFont typeface="Noto Sans Symbols"/>
              <a:buChar char="▪"/>
              <a:defRPr sz="1800" b="0" i="0" u="none" strike="noStrike" cap="none">
                <a:solidFill>
                  <a:schemeClr val="dk1"/>
                </a:solidFill>
                <a:latin typeface="Verdana"/>
                <a:ea typeface="Verdana"/>
                <a:cs typeface="Verdana"/>
                <a:sym typeface="Verdana"/>
              </a:defRPr>
            </a:lvl6pPr>
            <a:lvl7pPr marL="3200400" marR="0" lvl="6" indent="-320039" algn="l" rtl="0">
              <a:spcBef>
                <a:spcPts val="400"/>
              </a:spcBef>
              <a:spcAft>
                <a:spcPts val="0"/>
              </a:spcAft>
              <a:buClr>
                <a:srgbClr val="999900"/>
              </a:buClr>
              <a:buSzPts val="1440"/>
              <a:buFont typeface="Noto Sans Symbols"/>
              <a:buChar char="▪"/>
              <a:defRPr sz="1800" b="0" i="0" u="none" strike="noStrike" cap="none">
                <a:solidFill>
                  <a:schemeClr val="dk1"/>
                </a:solidFill>
                <a:latin typeface="Verdana"/>
                <a:ea typeface="Verdana"/>
                <a:cs typeface="Verdana"/>
                <a:sym typeface="Verdana"/>
              </a:defRPr>
            </a:lvl7pPr>
            <a:lvl8pPr marL="3657600" marR="0" lvl="7" indent="-320040" algn="l" rtl="0">
              <a:spcBef>
                <a:spcPts val="400"/>
              </a:spcBef>
              <a:spcAft>
                <a:spcPts val="0"/>
              </a:spcAft>
              <a:buClr>
                <a:srgbClr val="999900"/>
              </a:buClr>
              <a:buSzPts val="1440"/>
              <a:buFont typeface="Noto Sans Symbols"/>
              <a:buChar char="▪"/>
              <a:defRPr sz="1800" b="0" i="0" u="none" strike="noStrike" cap="none">
                <a:solidFill>
                  <a:schemeClr val="dk1"/>
                </a:solidFill>
                <a:latin typeface="Verdana"/>
                <a:ea typeface="Verdana"/>
                <a:cs typeface="Verdana"/>
                <a:sym typeface="Verdana"/>
              </a:defRPr>
            </a:lvl8pPr>
            <a:lvl9pPr marL="4114800" marR="0" lvl="8" indent="-320040" algn="l" rtl="0">
              <a:spcBef>
                <a:spcPts val="400"/>
              </a:spcBef>
              <a:spcAft>
                <a:spcPts val="0"/>
              </a:spcAft>
              <a:buClr>
                <a:srgbClr val="999900"/>
              </a:buClr>
              <a:buSzPts val="1440"/>
              <a:buFont typeface="Noto Sans Symbols"/>
              <a:buChar char="▪"/>
              <a:defRPr sz="1800" b="0" i="0" u="none" strike="noStrike" cap="none">
                <a:solidFill>
                  <a:schemeClr val="dk1"/>
                </a:solidFill>
                <a:latin typeface="Verdana"/>
                <a:ea typeface="Verdana"/>
                <a:cs typeface="Verdana"/>
                <a:sym typeface="Verdana"/>
              </a:defRPr>
            </a:lvl9pPr>
          </a:lstStyle>
          <a:p>
            <a:endParaRPr/>
          </a:p>
        </p:txBody>
      </p:sp>
      <p:sp>
        <p:nvSpPr>
          <p:cNvPr id="46" name="Google Shape;46;p10"/>
          <p:cNvSpPr txBox="1">
            <a:spLocks noGrp="1"/>
          </p:cNvSpPr>
          <p:nvPr>
            <p:ph type="body" idx="2"/>
          </p:nvPr>
        </p:nvSpPr>
        <p:spPr>
          <a:xfrm>
            <a:off x="4648200" y="1600200"/>
            <a:ext cx="4038600" cy="5257800"/>
          </a:xfrm>
          <a:prstGeom prst="rect">
            <a:avLst/>
          </a:prstGeom>
          <a:noFill/>
          <a:ln>
            <a:noFill/>
          </a:ln>
        </p:spPr>
        <p:txBody>
          <a:bodyPr spcFirstLastPara="1" wrap="square" lIns="91425" tIns="91425" rIns="91425" bIns="91425" anchor="t" anchorCtr="0">
            <a:noAutofit/>
          </a:bodyPr>
          <a:lstStyle>
            <a:lvl1pPr marL="457200" marR="0" lvl="0" indent="-361950" algn="l" rtl="0">
              <a:spcBef>
                <a:spcPts val="700"/>
              </a:spcBef>
              <a:spcAft>
                <a:spcPts val="0"/>
              </a:spcAft>
              <a:buClr>
                <a:srgbClr val="666600"/>
              </a:buClr>
              <a:buSzPts val="2100"/>
              <a:buFont typeface="Noto Sans Symbols"/>
              <a:buChar char="•"/>
              <a:defRPr sz="2800" b="0" i="0" u="none" strike="noStrike" cap="none">
                <a:solidFill>
                  <a:schemeClr val="dk1"/>
                </a:solidFill>
                <a:latin typeface="Verdana"/>
                <a:ea typeface="Verdana"/>
                <a:cs typeface="Verdana"/>
                <a:sym typeface="Verdana"/>
              </a:defRPr>
            </a:lvl1pPr>
            <a:lvl2pPr marL="914400" marR="0" lvl="1" indent="-342900" algn="l" rtl="0">
              <a:spcBef>
                <a:spcPts val="600"/>
              </a:spcBef>
              <a:spcAft>
                <a:spcPts val="0"/>
              </a:spcAft>
              <a:buClr>
                <a:srgbClr val="999900"/>
              </a:buClr>
              <a:buSzPts val="1800"/>
              <a:buFont typeface="Noto Sans Symbols"/>
              <a:buChar char="■"/>
              <a:defRPr sz="2400" b="0" i="0" u="none" strike="noStrike" cap="none">
                <a:solidFill>
                  <a:schemeClr val="dk1"/>
                </a:solidFill>
                <a:latin typeface="Verdana"/>
                <a:ea typeface="Verdana"/>
                <a:cs typeface="Verdana"/>
                <a:sym typeface="Verdana"/>
              </a:defRPr>
            </a:lvl2pPr>
            <a:lvl3pPr marL="1371600" marR="0" lvl="2" indent="-309880" algn="l" rtl="0">
              <a:spcBef>
                <a:spcPts val="500"/>
              </a:spcBef>
              <a:spcAft>
                <a:spcPts val="0"/>
              </a:spcAft>
              <a:buClr>
                <a:srgbClr val="99CC00"/>
              </a:buClr>
              <a:buSzPts val="1280"/>
              <a:buFont typeface="Noto Sans Symbols"/>
              <a:buChar char="•"/>
              <a:defRPr sz="2000" b="0" i="0" u="none" strike="noStrike" cap="none">
                <a:solidFill>
                  <a:schemeClr val="dk1"/>
                </a:solidFill>
                <a:latin typeface="Verdana"/>
                <a:ea typeface="Verdana"/>
                <a:cs typeface="Verdana"/>
                <a:sym typeface="Verdana"/>
              </a:defRPr>
            </a:lvl3pPr>
            <a:lvl4pPr marL="1828800" marR="0" lvl="3" indent="-342900" algn="l" rtl="0">
              <a:spcBef>
                <a:spcPts val="400"/>
              </a:spcBef>
              <a:spcAft>
                <a:spcPts val="0"/>
              </a:spcAft>
              <a:buClr>
                <a:srgbClr val="666600"/>
              </a:buClr>
              <a:buSzPts val="1800"/>
              <a:buFont typeface="Noto Sans Symbols"/>
              <a:buChar char="▪"/>
              <a:defRPr sz="1800" b="0" i="0" u="none" strike="noStrike" cap="none">
                <a:solidFill>
                  <a:schemeClr val="dk1"/>
                </a:solidFill>
                <a:latin typeface="Verdana"/>
                <a:ea typeface="Verdana"/>
                <a:cs typeface="Verdana"/>
                <a:sym typeface="Verdana"/>
              </a:defRPr>
            </a:lvl4pPr>
            <a:lvl5pPr marL="2286000" marR="0" lvl="4" indent="-320039" algn="l" rtl="0">
              <a:spcBef>
                <a:spcPts val="400"/>
              </a:spcBef>
              <a:spcAft>
                <a:spcPts val="0"/>
              </a:spcAft>
              <a:buClr>
                <a:srgbClr val="999900"/>
              </a:buClr>
              <a:buSzPts val="1440"/>
              <a:buFont typeface="Noto Sans Symbols"/>
              <a:buChar char="▪"/>
              <a:defRPr sz="1800" b="0" i="0" u="none" strike="noStrike" cap="none">
                <a:solidFill>
                  <a:schemeClr val="dk1"/>
                </a:solidFill>
                <a:latin typeface="Verdana"/>
                <a:ea typeface="Verdana"/>
                <a:cs typeface="Verdana"/>
                <a:sym typeface="Verdana"/>
              </a:defRPr>
            </a:lvl5pPr>
            <a:lvl6pPr marL="2743200" marR="0" lvl="5" indent="-320039" algn="l" rtl="0">
              <a:spcBef>
                <a:spcPts val="400"/>
              </a:spcBef>
              <a:spcAft>
                <a:spcPts val="0"/>
              </a:spcAft>
              <a:buClr>
                <a:srgbClr val="999900"/>
              </a:buClr>
              <a:buSzPts val="1440"/>
              <a:buFont typeface="Noto Sans Symbols"/>
              <a:buChar char="▪"/>
              <a:defRPr sz="1800" b="0" i="0" u="none" strike="noStrike" cap="none">
                <a:solidFill>
                  <a:schemeClr val="dk1"/>
                </a:solidFill>
                <a:latin typeface="Verdana"/>
                <a:ea typeface="Verdana"/>
                <a:cs typeface="Verdana"/>
                <a:sym typeface="Verdana"/>
              </a:defRPr>
            </a:lvl6pPr>
            <a:lvl7pPr marL="3200400" marR="0" lvl="6" indent="-320039" algn="l" rtl="0">
              <a:spcBef>
                <a:spcPts val="400"/>
              </a:spcBef>
              <a:spcAft>
                <a:spcPts val="0"/>
              </a:spcAft>
              <a:buClr>
                <a:srgbClr val="999900"/>
              </a:buClr>
              <a:buSzPts val="1440"/>
              <a:buFont typeface="Noto Sans Symbols"/>
              <a:buChar char="▪"/>
              <a:defRPr sz="1800" b="0" i="0" u="none" strike="noStrike" cap="none">
                <a:solidFill>
                  <a:schemeClr val="dk1"/>
                </a:solidFill>
                <a:latin typeface="Verdana"/>
                <a:ea typeface="Verdana"/>
                <a:cs typeface="Verdana"/>
                <a:sym typeface="Verdana"/>
              </a:defRPr>
            </a:lvl7pPr>
            <a:lvl8pPr marL="3657600" marR="0" lvl="7" indent="-320040" algn="l" rtl="0">
              <a:spcBef>
                <a:spcPts val="400"/>
              </a:spcBef>
              <a:spcAft>
                <a:spcPts val="0"/>
              </a:spcAft>
              <a:buClr>
                <a:srgbClr val="999900"/>
              </a:buClr>
              <a:buSzPts val="1440"/>
              <a:buFont typeface="Noto Sans Symbols"/>
              <a:buChar char="▪"/>
              <a:defRPr sz="1800" b="0" i="0" u="none" strike="noStrike" cap="none">
                <a:solidFill>
                  <a:schemeClr val="dk1"/>
                </a:solidFill>
                <a:latin typeface="Verdana"/>
                <a:ea typeface="Verdana"/>
                <a:cs typeface="Verdana"/>
                <a:sym typeface="Verdana"/>
              </a:defRPr>
            </a:lvl8pPr>
            <a:lvl9pPr marL="4114800" marR="0" lvl="8" indent="-320040" algn="l" rtl="0">
              <a:spcBef>
                <a:spcPts val="400"/>
              </a:spcBef>
              <a:spcAft>
                <a:spcPts val="0"/>
              </a:spcAft>
              <a:buClr>
                <a:srgbClr val="999900"/>
              </a:buClr>
              <a:buSzPts val="1440"/>
              <a:buFont typeface="Noto Sans Symbols"/>
              <a:buChar char="▪"/>
              <a:defRPr sz="1800" b="0" i="0" u="none" strike="noStrike" cap="none">
                <a:solidFill>
                  <a:schemeClr val="dk1"/>
                </a:solidFill>
                <a:latin typeface="Verdana"/>
                <a:ea typeface="Verdana"/>
                <a:cs typeface="Verdana"/>
                <a:sym typeface="Verdana"/>
              </a:defRPr>
            </a:lvl9pPr>
          </a:lstStyle>
          <a:p>
            <a:endParaRPr/>
          </a:p>
        </p:txBody>
      </p:sp>
      <p:sp>
        <p:nvSpPr>
          <p:cNvPr id="47" name="Google Shape;47;p10"/>
          <p:cNvSpPr txBox="1">
            <a:spLocks noGrp="1"/>
          </p:cNvSpPr>
          <p:nvPr>
            <p:ph type="sldNum" idx="12"/>
          </p:nvPr>
        </p:nvSpPr>
        <p:spPr>
          <a:xfrm>
            <a:off x="7481887" y="6248400"/>
            <a:ext cx="274637" cy="254000"/>
          </a:xfrm>
          <a:prstGeom prst="rect">
            <a:avLst/>
          </a:prstGeom>
          <a:noFill/>
          <a:ln>
            <a:noFill/>
          </a:ln>
        </p:spPr>
        <p:txBody>
          <a:bodyPr spcFirstLastPara="1" wrap="square" lIns="91425" tIns="45700" rIns="91425" bIns="45700" anchor="t" anchorCtr="0">
            <a:noAutofit/>
          </a:bodyPr>
          <a:lstStyle>
            <a:lvl1pPr marL="0" marR="0" lvl="0"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1pPr>
            <a:lvl2pPr marL="0" marR="0" lvl="1"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2pPr>
            <a:lvl3pPr marL="0" marR="0" lvl="2"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3pPr>
            <a:lvl4pPr marL="0" marR="0" lvl="3"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4pPr>
            <a:lvl5pPr marL="0" marR="0" lvl="4"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5pPr>
            <a:lvl6pPr marL="0" marR="0" lvl="5"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6pPr>
            <a:lvl7pPr marL="0" marR="0" lvl="6"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7pPr>
            <a:lvl8pPr marL="0" marR="0" lvl="7"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8pPr>
            <a:lvl9pPr marL="0" marR="0" lvl="8"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0"/>
            <a:ext cx="8229600" cy="1417637"/>
          </a:xfrm>
          <a:prstGeom prst="rect">
            <a:avLst/>
          </a:prstGeom>
          <a:noFill/>
          <a:ln>
            <a:noFill/>
          </a:ln>
        </p:spPr>
        <p:txBody>
          <a:bodyPr spcFirstLastPara="1" wrap="square" lIns="91425" tIns="91425" rIns="91425" bIns="91425" anchor="b" anchorCtr="0">
            <a:noAutofit/>
          </a:bodyPr>
          <a:lstStyle>
            <a:lvl1pPr marL="39688" marR="0" lvl="0" indent="-396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1pPr>
            <a:lvl2pPr marL="39688" marR="0" lvl="1" indent="-396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2pPr>
            <a:lvl3pPr marL="39688" marR="0" lvl="2" indent="-396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3pPr>
            <a:lvl4pPr marL="39688" marR="0" lvl="3" indent="-396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4pPr>
            <a:lvl5pPr marL="39688" marR="0" lvl="4" indent="-396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5pPr>
            <a:lvl6pPr marL="496888" marR="0" lvl="5" indent="-1587"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6pPr>
            <a:lvl7pPr marL="954088" marR="0" lvl="6" indent="-1587"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7pPr>
            <a:lvl8pPr marL="1411288" marR="0" lvl="7" indent="-1587"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8pPr>
            <a:lvl9pPr marL="1868488" marR="0" lvl="8" indent="-15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9pPr>
          </a:lstStyle>
          <a:p>
            <a:endParaRPr/>
          </a:p>
        </p:txBody>
      </p:sp>
      <p:sp>
        <p:nvSpPr>
          <p:cNvPr id="7" name="Google Shape;7;p1"/>
          <p:cNvSpPr txBox="1">
            <a:spLocks noGrp="1"/>
          </p:cNvSpPr>
          <p:nvPr>
            <p:ph type="body" idx="1"/>
          </p:nvPr>
        </p:nvSpPr>
        <p:spPr>
          <a:xfrm>
            <a:off x="457200" y="1600200"/>
            <a:ext cx="8229600" cy="5257800"/>
          </a:xfrm>
          <a:prstGeom prst="rect">
            <a:avLst/>
          </a:prstGeom>
          <a:noFill/>
          <a:ln>
            <a:noFill/>
          </a:ln>
        </p:spPr>
        <p:txBody>
          <a:bodyPr spcFirstLastPara="1" wrap="square" lIns="91425" tIns="91425" rIns="91425" bIns="91425" anchor="t" anchorCtr="0">
            <a:noAutofit/>
          </a:bodyPr>
          <a:lstStyle>
            <a:lvl1pPr marL="457200" marR="0" lvl="0" indent="-361950" algn="l" rtl="0">
              <a:spcBef>
                <a:spcPts val="700"/>
              </a:spcBef>
              <a:spcAft>
                <a:spcPts val="0"/>
              </a:spcAft>
              <a:buClr>
                <a:srgbClr val="666600"/>
              </a:buClr>
              <a:buSzPts val="2100"/>
              <a:buFont typeface="Noto Sans Symbols"/>
              <a:buChar char="•"/>
              <a:defRPr sz="2800" b="0" i="0" u="none" strike="noStrike" cap="none">
                <a:solidFill>
                  <a:schemeClr val="dk1"/>
                </a:solidFill>
                <a:latin typeface="Verdana"/>
                <a:ea typeface="Verdana"/>
                <a:cs typeface="Verdana"/>
                <a:sym typeface="Verdana"/>
              </a:defRPr>
            </a:lvl1pPr>
            <a:lvl2pPr marL="914400" marR="0" lvl="1" indent="-342900" algn="l" rtl="0">
              <a:spcBef>
                <a:spcPts val="600"/>
              </a:spcBef>
              <a:spcAft>
                <a:spcPts val="0"/>
              </a:spcAft>
              <a:buClr>
                <a:srgbClr val="999900"/>
              </a:buClr>
              <a:buSzPts val="1800"/>
              <a:buFont typeface="Noto Sans Symbols"/>
              <a:buChar char="■"/>
              <a:defRPr sz="2400" b="0" i="0" u="none" strike="noStrike" cap="none">
                <a:solidFill>
                  <a:schemeClr val="dk1"/>
                </a:solidFill>
                <a:latin typeface="Verdana"/>
                <a:ea typeface="Verdana"/>
                <a:cs typeface="Verdana"/>
                <a:sym typeface="Verdana"/>
              </a:defRPr>
            </a:lvl2pPr>
            <a:lvl3pPr marL="1371600" marR="0" lvl="2" indent="-309880" algn="l" rtl="0">
              <a:spcBef>
                <a:spcPts val="500"/>
              </a:spcBef>
              <a:spcAft>
                <a:spcPts val="0"/>
              </a:spcAft>
              <a:buClr>
                <a:srgbClr val="99CC00"/>
              </a:buClr>
              <a:buSzPts val="1280"/>
              <a:buFont typeface="Noto Sans Symbols"/>
              <a:buChar char="•"/>
              <a:defRPr sz="2000" b="0" i="0" u="none" strike="noStrike" cap="none">
                <a:solidFill>
                  <a:schemeClr val="dk1"/>
                </a:solidFill>
                <a:latin typeface="Verdana"/>
                <a:ea typeface="Verdana"/>
                <a:cs typeface="Verdana"/>
                <a:sym typeface="Verdana"/>
              </a:defRPr>
            </a:lvl3pPr>
            <a:lvl4pPr marL="1828800" marR="0" lvl="3" indent="-342900" algn="l" rtl="0">
              <a:spcBef>
                <a:spcPts val="400"/>
              </a:spcBef>
              <a:spcAft>
                <a:spcPts val="0"/>
              </a:spcAft>
              <a:buClr>
                <a:srgbClr val="666600"/>
              </a:buClr>
              <a:buSzPts val="1800"/>
              <a:buFont typeface="Noto Sans Symbols"/>
              <a:buChar char="▪"/>
              <a:defRPr sz="1800" b="0" i="0" u="none" strike="noStrike" cap="none">
                <a:solidFill>
                  <a:schemeClr val="dk1"/>
                </a:solidFill>
                <a:latin typeface="Verdana"/>
                <a:ea typeface="Verdana"/>
                <a:cs typeface="Verdana"/>
                <a:sym typeface="Verdana"/>
              </a:defRPr>
            </a:lvl4pPr>
            <a:lvl5pPr marL="2286000" marR="0" lvl="4" indent="-320039" algn="l" rtl="0">
              <a:spcBef>
                <a:spcPts val="400"/>
              </a:spcBef>
              <a:spcAft>
                <a:spcPts val="0"/>
              </a:spcAft>
              <a:buClr>
                <a:srgbClr val="999900"/>
              </a:buClr>
              <a:buSzPts val="1440"/>
              <a:buFont typeface="Noto Sans Symbols"/>
              <a:buChar char="▪"/>
              <a:defRPr sz="1800" b="0" i="0" u="none" strike="noStrike" cap="none">
                <a:solidFill>
                  <a:schemeClr val="dk1"/>
                </a:solidFill>
                <a:latin typeface="Verdana"/>
                <a:ea typeface="Verdana"/>
                <a:cs typeface="Verdana"/>
                <a:sym typeface="Verdana"/>
              </a:defRPr>
            </a:lvl5pPr>
            <a:lvl6pPr marL="2743200" marR="0" lvl="5" indent="-320039" algn="l" rtl="0">
              <a:spcBef>
                <a:spcPts val="400"/>
              </a:spcBef>
              <a:spcAft>
                <a:spcPts val="0"/>
              </a:spcAft>
              <a:buClr>
                <a:srgbClr val="999900"/>
              </a:buClr>
              <a:buSzPts val="1440"/>
              <a:buFont typeface="Noto Sans Symbols"/>
              <a:buChar char="▪"/>
              <a:defRPr sz="1800" b="0" i="0" u="none" strike="noStrike" cap="none">
                <a:solidFill>
                  <a:schemeClr val="dk1"/>
                </a:solidFill>
                <a:latin typeface="Verdana"/>
                <a:ea typeface="Verdana"/>
                <a:cs typeface="Verdana"/>
                <a:sym typeface="Verdana"/>
              </a:defRPr>
            </a:lvl6pPr>
            <a:lvl7pPr marL="3200400" marR="0" lvl="6" indent="-320039" algn="l" rtl="0">
              <a:spcBef>
                <a:spcPts val="400"/>
              </a:spcBef>
              <a:spcAft>
                <a:spcPts val="0"/>
              </a:spcAft>
              <a:buClr>
                <a:srgbClr val="999900"/>
              </a:buClr>
              <a:buSzPts val="1440"/>
              <a:buFont typeface="Noto Sans Symbols"/>
              <a:buChar char="▪"/>
              <a:defRPr sz="1800" b="0" i="0" u="none" strike="noStrike" cap="none">
                <a:solidFill>
                  <a:schemeClr val="dk1"/>
                </a:solidFill>
                <a:latin typeface="Verdana"/>
                <a:ea typeface="Verdana"/>
                <a:cs typeface="Verdana"/>
                <a:sym typeface="Verdana"/>
              </a:defRPr>
            </a:lvl7pPr>
            <a:lvl8pPr marL="3657600" marR="0" lvl="7" indent="-320040" algn="l" rtl="0">
              <a:spcBef>
                <a:spcPts val="400"/>
              </a:spcBef>
              <a:spcAft>
                <a:spcPts val="0"/>
              </a:spcAft>
              <a:buClr>
                <a:srgbClr val="999900"/>
              </a:buClr>
              <a:buSzPts val="1440"/>
              <a:buFont typeface="Noto Sans Symbols"/>
              <a:buChar char="▪"/>
              <a:defRPr sz="1800" b="0" i="0" u="none" strike="noStrike" cap="none">
                <a:solidFill>
                  <a:schemeClr val="dk1"/>
                </a:solidFill>
                <a:latin typeface="Verdana"/>
                <a:ea typeface="Verdana"/>
                <a:cs typeface="Verdana"/>
                <a:sym typeface="Verdana"/>
              </a:defRPr>
            </a:lvl8pPr>
            <a:lvl9pPr marL="4114800" marR="0" lvl="8" indent="-320040" algn="l" rtl="0">
              <a:spcBef>
                <a:spcPts val="400"/>
              </a:spcBef>
              <a:spcAft>
                <a:spcPts val="0"/>
              </a:spcAft>
              <a:buClr>
                <a:srgbClr val="999900"/>
              </a:buClr>
              <a:buSzPts val="1440"/>
              <a:buFont typeface="Noto Sans Symbols"/>
              <a:buChar char="▪"/>
              <a:defRPr sz="1800" b="0" i="0" u="none" strike="noStrike" cap="none">
                <a:solidFill>
                  <a:schemeClr val="dk1"/>
                </a:solidFill>
                <a:latin typeface="Verdana"/>
                <a:ea typeface="Verdana"/>
                <a:cs typeface="Verdana"/>
                <a:sym typeface="Verdana"/>
              </a:defRPr>
            </a:lvl9pPr>
          </a:lstStyle>
          <a:p>
            <a:endParaRPr/>
          </a:p>
        </p:txBody>
      </p:sp>
      <p:sp>
        <p:nvSpPr>
          <p:cNvPr id="8" name="Google Shape;8;p1"/>
          <p:cNvSpPr txBox="1">
            <a:spLocks noGrp="1"/>
          </p:cNvSpPr>
          <p:nvPr>
            <p:ph type="sldNum" idx="12"/>
          </p:nvPr>
        </p:nvSpPr>
        <p:spPr>
          <a:xfrm>
            <a:off x="7481887" y="6248400"/>
            <a:ext cx="274637" cy="254000"/>
          </a:xfrm>
          <a:prstGeom prst="rect">
            <a:avLst/>
          </a:prstGeom>
          <a:noFill/>
          <a:ln>
            <a:noFill/>
          </a:ln>
        </p:spPr>
        <p:txBody>
          <a:bodyPr spcFirstLastPara="1" wrap="square" lIns="91425" tIns="45700" rIns="91425" bIns="45700" anchor="t" anchorCtr="0">
            <a:noAutofit/>
          </a:bodyPr>
          <a:lstStyle>
            <a:lvl1pPr marL="0" marR="0" lvl="0" indent="0" algn="ctr" rtl="0">
              <a:lnSpc>
                <a:spcPct val="100000"/>
              </a:lnSpc>
              <a:spcBef>
                <a:spcPts val="0"/>
              </a:spcBef>
              <a:spcAft>
                <a:spcPts val="0"/>
              </a:spcAft>
              <a:buClr>
                <a:schemeClr val="dk1"/>
              </a:buClr>
              <a:buFont typeface="Verdana"/>
              <a:buNone/>
              <a:defRPr sz="1000" b="0" i="0" u="none" strike="noStrike" cap="none">
                <a:solidFill>
                  <a:schemeClr val="dk1"/>
                </a:solidFill>
                <a:latin typeface="Verdana"/>
                <a:ea typeface="Verdana"/>
                <a:cs typeface="Verdana"/>
                <a:sym typeface="Verdana"/>
              </a:defRPr>
            </a:lvl1pPr>
            <a:lvl2pPr marL="0" marR="0" lvl="1" indent="0" algn="ctr" rtl="0">
              <a:lnSpc>
                <a:spcPct val="100000"/>
              </a:lnSpc>
              <a:spcBef>
                <a:spcPts val="0"/>
              </a:spcBef>
              <a:spcAft>
                <a:spcPts val="0"/>
              </a:spcAft>
              <a:buClr>
                <a:schemeClr val="dk1"/>
              </a:buClr>
              <a:buFont typeface="Verdana"/>
              <a:buNone/>
              <a:defRPr sz="1000" b="0" i="0" u="none" strike="noStrike" cap="none">
                <a:solidFill>
                  <a:schemeClr val="dk1"/>
                </a:solidFill>
                <a:latin typeface="Verdana"/>
                <a:ea typeface="Verdana"/>
                <a:cs typeface="Verdana"/>
                <a:sym typeface="Verdana"/>
              </a:defRPr>
            </a:lvl2pPr>
            <a:lvl3pPr marL="0" marR="0" lvl="2" indent="0" algn="ctr" rtl="0">
              <a:lnSpc>
                <a:spcPct val="100000"/>
              </a:lnSpc>
              <a:spcBef>
                <a:spcPts val="0"/>
              </a:spcBef>
              <a:spcAft>
                <a:spcPts val="0"/>
              </a:spcAft>
              <a:buClr>
                <a:schemeClr val="dk1"/>
              </a:buClr>
              <a:buFont typeface="Verdana"/>
              <a:buNone/>
              <a:defRPr sz="1000" b="0" i="0" u="none" strike="noStrike" cap="none">
                <a:solidFill>
                  <a:schemeClr val="dk1"/>
                </a:solidFill>
                <a:latin typeface="Verdana"/>
                <a:ea typeface="Verdana"/>
                <a:cs typeface="Verdana"/>
                <a:sym typeface="Verdana"/>
              </a:defRPr>
            </a:lvl3pPr>
            <a:lvl4pPr marL="0" marR="0" lvl="3" indent="0" algn="ctr" rtl="0">
              <a:lnSpc>
                <a:spcPct val="100000"/>
              </a:lnSpc>
              <a:spcBef>
                <a:spcPts val="0"/>
              </a:spcBef>
              <a:spcAft>
                <a:spcPts val="0"/>
              </a:spcAft>
              <a:buClr>
                <a:schemeClr val="dk1"/>
              </a:buClr>
              <a:buFont typeface="Verdana"/>
              <a:buNone/>
              <a:defRPr sz="1000" b="0" i="0" u="none" strike="noStrike" cap="none">
                <a:solidFill>
                  <a:schemeClr val="dk1"/>
                </a:solidFill>
                <a:latin typeface="Verdana"/>
                <a:ea typeface="Verdana"/>
                <a:cs typeface="Verdana"/>
                <a:sym typeface="Verdana"/>
              </a:defRPr>
            </a:lvl4pPr>
            <a:lvl5pPr marL="0" marR="0" lvl="4" indent="0" algn="ctr" rtl="0">
              <a:lnSpc>
                <a:spcPct val="100000"/>
              </a:lnSpc>
              <a:spcBef>
                <a:spcPts val="0"/>
              </a:spcBef>
              <a:spcAft>
                <a:spcPts val="0"/>
              </a:spcAft>
              <a:buClr>
                <a:schemeClr val="dk1"/>
              </a:buClr>
              <a:buFont typeface="Verdana"/>
              <a:buNone/>
              <a:defRPr sz="1000" b="0" i="0" u="none" strike="noStrike" cap="none">
                <a:solidFill>
                  <a:schemeClr val="dk1"/>
                </a:solidFill>
                <a:latin typeface="Verdana"/>
                <a:ea typeface="Verdana"/>
                <a:cs typeface="Verdana"/>
                <a:sym typeface="Verdana"/>
              </a:defRPr>
            </a:lvl5pPr>
            <a:lvl6pPr marL="0" marR="0" lvl="5" indent="0" algn="ctr" rtl="0">
              <a:lnSpc>
                <a:spcPct val="100000"/>
              </a:lnSpc>
              <a:spcBef>
                <a:spcPts val="0"/>
              </a:spcBef>
              <a:spcAft>
                <a:spcPts val="0"/>
              </a:spcAft>
              <a:buClr>
                <a:schemeClr val="dk1"/>
              </a:buClr>
              <a:buFont typeface="Verdana"/>
              <a:buNone/>
              <a:defRPr sz="1000" b="0" i="0" u="none" strike="noStrike" cap="none">
                <a:solidFill>
                  <a:schemeClr val="dk1"/>
                </a:solidFill>
                <a:latin typeface="Verdana"/>
                <a:ea typeface="Verdana"/>
                <a:cs typeface="Verdana"/>
                <a:sym typeface="Verdana"/>
              </a:defRPr>
            </a:lvl6pPr>
            <a:lvl7pPr marL="0" marR="0" lvl="6" indent="0" algn="ctr" rtl="0">
              <a:lnSpc>
                <a:spcPct val="100000"/>
              </a:lnSpc>
              <a:spcBef>
                <a:spcPts val="0"/>
              </a:spcBef>
              <a:spcAft>
                <a:spcPts val="0"/>
              </a:spcAft>
              <a:buClr>
                <a:schemeClr val="dk1"/>
              </a:buClr>
              <a:buFont typeface="Verdana"/>
              <a:buNone/>
              <a:defRPr sz="1000" b="0" i="0" u="none" strike="noStrike" cap="none">
                <a:solidFill>
                  <a:schemeClr val="dk1"/>
                </a:solidFill>
                <a:latin typeface="Verdana"/>
                <a:ea typeface="Verdana"/>
                <a:cs typeface="Verdana"/>
                <a:sym typeface="Verdana"/>
              </a:defRPr>
            </a:lvl7pPr>
            <a:lvl8pPr marL="0" marR="0" lvl="7" indent="0" algn="ctr" rtl="0">
              <a:lnSpc>
                <a:spcPct val="100000"/>
              </a:lnSpc>
              <a:spcBef>
                <a:spcPts val="0"/>
              </a:spcBef>
              <a:spcAft>
                <a:spcPts val="0"/>
              </a:spcAft>
              <a:buClr>
                <a:schemeClr val="dk1"/>
              </a:buClr>
              <a:buFont typeface="Verdana"/>
              <a:buNone/>
              <a:defRPr sz="1000" b="0" i="0" u="none" strike="noStrike" cap="none">
                <a:solidFill>
                  <a:schemeClr val="dk1"/>
                </a:solidFill>
                <a:latin typeface="Verdana"/>
                <a:ea typeface="Verdana"/>
                <a:cs typeface="Verdana"/>
                <a:sym typeface="Verdana"/>
              </a:defRPr>
            </a:lvl8pPr>
            <a:lvl9pPr marL="0" marR="0" lvl="8" indent="0" algn="ctr" rtl="0">
              <a:lnSpc>
                <a:spcPct val="100000"/>
              </a:lnSpc>
              <a:spcBef>
                <a:spcPts val="0"/>
              </a:spcBef>
              <a:spcAft>
                <a:spcPts val="0"/>
              </a:spcAft>
              <a:buClr>
                <a:schemeClr val="dk1"/>
              </a:buClr>
              <a:buFont typeface="Verdana"/>
              <a:buNone/>
              <a:defRPr sz="1000" b="0" i="0" u="none" strike="noStrike" cap="none">
                <a:solidFill>
                  <a:schemeClr val="dk1"/>
                </a:solidFill>
                <a:latin typeface="Verdana"/>
                <a:ea typeface="Verdana"/>
                <a:cs typeface="Verdana"/>
                <a:sym typeface="Verdana"/>
              </a:defRPr>
            </a:lvl9pPr>
          </a:lstStyle>
          <a:p>
            <a:pPr marL="0" lvl="0" indent="0" algn="ctr" rtl="0">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6"/>
        <p:cNvGrpSpPr/>
        <p:nvPr/>
      </p:nvGrpSpPr>
      <p:grpSpPr>
        <a:xfrm>
          <a:off x="0" y="0"/>
          <a:ext cx="0" cy="0"/>
          <a:chOff x="0" y="0"/>
          <a:chExt cx="0" cy="0"/>
        </a:xfrm>
      </p:grpSpPr>
      <p:sp>
        <p:nvSpPr>
          <p:cNvPr id="57" name="Google Shape;57;p13"/>
          <p:cNvSpPr txBox="1">
            <a:spLocks noGrp="1"/>
          </p:cNvSpPr>
          <p:nvPr>
            <p:ph type="title"/>
          </p:nvPr>
        </p:nvSpPr>
        <p:spPr>
          <a:xfrm>
            <a:off x="457200" y="0"/>
            <a:ext cx="8229600" cy="1417637"/>
          </a:xfrm>
          <a:prstGeom prst="rect">
            <a:avLst/>
          </a:prstGeom>
          <a:noFill/>
          <a:ln>
            <a:noFill/>
          </a:ln>
        </p:spPr>
        <p:txBody>
          <a:bodyPr spcFirstLastPara="1" wrap="square" lIns="91425" tIns="91425" rIns="91425" bIns="91425" anchor="b" anchorCtr="0">
            <a:noAutofit/>
          </a:bodyPr>
          <a:lstStyle>
            <a:lvl1pPr marL="39688" marR="0" lvl="0" indent="-396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1pPr>
            <a:lvl2pPr marL="39688" marR="0" lvl="1" indent="-396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2pPr>
            <a:lvl3pPr marL="39688" marR="0" lvl="2" indent="-396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3pPr>
            <a:lvl4pPr marL="39688" marR="0" lvl="3" indent="-396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4pPr>
            <a:lvl5pPr marL="39688" marR="0" lvl="4" indent="-396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5pPr>
            <a:lvl6pPr marL="496888" marR="0" lvl="5" indent="-1587"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6pPr>
            <a:lvl7pPr marL="954088" marR="0" lvl="6" indent="-1587"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7pPr>
            <a:lvl8pPr marL="1411288" marR="0" lvl="7" indent="-1587"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8pPr>
            <a:lvl9pPr marL="1868488" marR="0" lvl="8" indent="-1588" algn="l" rtl="0">
              <a:spcBef>
                <a:spcPts val="0"/>
              </a:spcBef>
              <a:spcAft>
                <a:spcPts val="0"/>
              </a:spcAft>
              <a:buSzPts val="1400"/>
              <a:buNone/>
              <a:defRPr sz="4400" b="0" i="0" u="none" strike="noStrike" cap="none">
                <a:solidFill>
                  <a:srgbClr val="999900"/>
                </a:solidFill>
                <a:latin typeface="Garamond"/>
                <a:ea typeface="Garamond"/>
                <a:cs typeface="Garamond"/>
                <a:sym typeface="Garamond"/>
              </a:defRPr>
            </a:lvl9pPr>
          </a:lstStyle>
          <a:p>
            <a:endParaRPr/>
          </a:p>
        </p:txBody>
      </p:sp>
      <p:sp>
        <p:nvSpPr>
          <p:cNvPr id="58" name="Google Shape;58;p13"/>
          <p:cNvSpPr txBox="1">
            <a:spLocks noGrp="1"/>
          </p:cNvSpPr>
          <p:nvPr>
            <p:ph type="body" idx="1"/>
          </p:nvPr>
        </p:nvSpPr>
        <p:spPr>
          <a:xfrm>
            <a:off x="457200" y="1600200"/>
            <a:ext cx="8229600" cy="5257800"/>
          </a:xfrm>
          <a:prstGeom prst="rect">
            <a:avLst/>
          </a:prstGeom>
          <a:noFill/>
          <a:ln>
            <a:noFill/>
          </a:ln>
        </p:spPr>
        <p:txBody>
          <a:bodyPr spcFirstLastPara="1" wrap="square" lIns="91425" tIns="91425" rIns="91425" bIns="91425" anchor="t" anchorCtr="0">
            <a:noAutofit/>
          </a:bodyPr>
          <a:lstStyle>
            <a:lvl1pPr marL="457200" marR="0" lvl="0" indent="-361950" algn="l" rtl="0">
              <a:spcBef>
                <a:spcPts val="700"/>
              </a:spcBef>
              <a:spcAft>
                <a:spcPts val="0"/>
              </a:spcAft>
              <a:buClr>
                <a:srgbClr val="666600"/>
              </a:buClr>
              <a:buSzPts val="2100"/>
              <a:buFont typeface="Noto Sans Symbols"/>
              <a:buChar char="•"/>
              <a:defRPr sz="2800" b="0" i="0" u="none" strike="noStrike" cap="none">
                <a:solidFill>
                  <a:schemeClr val="dk1"/>
                </a:solidFill>
                <a:latin typeface="Verdana"/>
                <a:ea typeface="Verdana"/>
                <a:cs typeface="Verdana"/>
                <a:sym typeface="Verdana"/>
              </a:defRPr>
            </a:lvl1pPr>
            <a:lvl2pPr marL="914400" marR="0" lvl="1" indent="-342900" algn="l" rtl="0">
              <a:spcBef>
                <a:spcPts val="600"/>
              </a:spcBef>
              <a:spcAft>
                <a:spcPts val="0"/>
              </a:spcAft>
              <a:buClr>
                <a:srgbClr val="999900"/>
              </a:buClr>
              <a:buSzPts val="1800"/>
              <a:buFont typeface="Noto Sans Symbols"/>
              <a:buChar char="■"/>
              <a:defRPr sz="2400" b="0" i="0" u="none" strike="noStrike" cap="none">
                <a:solidFill>
                  <a:schemeClr val="dk1"/>
                </a:solidFill>
                <a:latin typeface="Verdana"/>
                <a:ea typeface="Verdana"/>
                <a:cs typeface="Verdana"/>
                <a:sym typeface="Verdana"/>
              </a:defRPr>
            </a:lvl2pPr>
            <a:lvl3pPr marL="1371600" marR="0" lvl="2" indent="-309880" algn="l" rtl="0">
              <a:spcBef>
                <a:spcPts val="500"/>
              </a:spcBef>
              <a:spcAft>
                <a:spcPts val="0"/>
              </a:spcAft>
              <a:buClr>
                <a:srgbClr val="99CC00"/>
              </a:buClr>
              <a:buSzPts val="1280"/>
              <a:buFont typeface="Noto Sans Symbols"/>
              <a:buChar char="•"/>
              <a:defRPr sz="2000" b="0" i="0" u="none" strike="noStrike" cap="none">
                <a:solidFill>
                  <a:schemeClr val="dk1"/>
                </a:solidFill>
                <a:latin typeface="Verdana"/>
                <a:ea typeface="Verdana"/>
                <a:cs typeface="Verdana"/>
                <a:sym typeface="Verdana"/>
              </a:defRPr>
            </a:lvl3pPr>
            <a:lvl4pPr marL="1828800" marR="0" lvl="3" indent="-342900" algn="l" rtl="0">
              <a:spcBef>
                <a:spcPts val="400"/>
              </a:spcBef>
              <a:spcAft>
                <a:spcPts val="0"/>
              </a:spcAft>
              <a:buClr>
                <a:srgbClr val="666600"/>
              </a:buClr>
              <a:buSzPts val="1800"/>
              <a:buFont typeface="Noto Sans Symbols"/>
              <a:buChar char="▪"/>
              <a:defRPr sz="1800" b="0" i="0" u="none" strike="noStrike" cap="none">
                <a:solidFill>
                  <a:schemeClr val="dk1"/>
                </a:solidFill>
                <a:latin typeface="Verdana"/>
                <a:ea typeface="Verdana"/>
                <a:cs typeface="Verdana"/>
                <a:sym typeface="Verdana"/>
              </a:defRPr>
            </a:lvl4pPr>
            <a:lvl5pPr marL="2286000" marR="0" lvl="4" indent="-320039" algn="l" rtl="0">
              <a:spcBef>
                <a:spcPts val="400"/>
              </a:spcBef>
              <a:spcAft>
                <a:spcPts val="0"/>
              </a:spcAft>
              <a:buClr>
                <a:srgbClr val="999900"/>
              </a:buClr>
              <a:buSzPts val="1440"/>
              <a:buFont typeface="Noto Sans Symbols"/>
              <a:buChar char="▪"/>
              <a:defRPr sz="1800" b="0" i="0" u="none" strike="noStrike" cap="none">
                <a:solidFill>
                  <a:schemeClr val="dk1"/>
                </a:solidFill>
                <a:latin typeface="Verdana"/>
                <a:ea typeface="Verdana"/>
                <a:cs typeface="Verdana"/>
                <a:sym typeface="Verdana"/>
              </a:defRPr>
            </a:lvl5pPr>
            <a:lvl6pPr marL="2743200" marR="0" lvl="5" indent="-320039" algn="l" rtl="0">
              <a:spcBef>
                <a:spcPts val="400"/>
              </a:spcBef>
              <a:spcAft>
                <a:spcPts val="0"/>
              </a:spcAft>
              <a:buClr>
                <a:srgbClr val="999900"/>
              </a:buClr>
              <a:buSzPts val="1440"/>
              <a:buFont typeface="Noto Sans Symbols"/>
              <a:buChar char="▪"/>
              <a:defRPr sz="1800" b="0" i="0" u="none" strike="noStrike" cap="none">
                <a:solidFill>
                  <a:schemeClr val="dk1"/>
                </a:solidFill>
                <a:latin typeface="Verdana"/>
                <a:ea typeface="Verdana"/>
                <a:cs typeface="Verdana"/>
                <a:sym typeface="Verdana"/>
              </a:defRPr>
            </a:lvl6pPr>
            <a:lvl7pPr marL="3200400" marR="0" lvl="6" indent="-320039" algn="l" rtl="0">
              <a:spcBef>
                <a:spcPts val="400"/>
              </a:spcBef>
              <a:spcAft>
                <a:spcPts val="0"/>
              </a:spcAft>
              <a:buClr>
                <a:srgbClr val="999900"/>
              </a:buClr>
              <a:buSzPts val="1440"/>
              <a:buFont typeface="Noto Sans Symbols"/>
              <a:buChar char="▪"/>
              <a:defRPr sz="1800" b="0" i="0" u="none" strike="noStrike" cap="none">
                <a:solidFill>
                  <a:schemeClr val="dk1"/>
                </a:solidFill>
                <a:latin typeface="Verdana"/>
                <a:ea typeface="Verdana"/>
                <a:cs typeface="Verdana"/>
                <a:sym typeface="Verdana"/>
              </a:defRPr>
            </a:lvl7pPr>
            <a:lvl8pPr marL="3657600" marR="0" lvl="7" indent="-320040" algn="l" rtl="0">
              <a:spcBef>
                <a:spcPts val="400"/>
              </a:spcBef>
              <a:spcAft>
                <a:spcPts val="0"/>
              </a:spcAft>
              <a:buClr>
                <a:srgbClr val="999900"/>
              </a:buClr>
              <a:buSzPts val="1440"/>
              <a:buFont typeface="Noto Sans Symbols"/>
              <a:buChar char="▪"/>
              <a:defRPr sz="1800" b="0" i="0" u="none" strike="noStrike" cap="none">
                <a:solidFill>
                  <a:schemeClr val="dk1"/>
                </a:solidFill>
                <a:latin typeface="Verdana"/>
                <a:ea typeface="Verdana"/>
                <a:cs typeface="Verdana"/>
                <a:sym typeface="Verdana"/>
              </a:defRPr>
            </a:lvl8pPr>
            <a:lvl9pPr marL="4114800" marR="0" lvl="8" indent="-320040" algn="l" rtl="0">
              <a:spcBef>
                <a:spcPts val="400"/>
              </a:spcBef>
              <a:spcAft>
                <a:spcPts val="0"/>
              </a:spcAft>
              <a:buClr>
                <a:srgbClr val="999900"/>
              </a:buClr>
              <a:buSzPts val="1440"/>
              <a:buFont typeface="Noto Sans Symbols"/>
              <a:buChar char="▪"/>
              <a:defRPr sz="1800" b="0" i="0" u="none" strike="noStrike" cap="none">
                <a:solidFill>
                  <a:schemeClr val="dk1"/>
                </a:solidFill>
                <a:latin typeface="Verdana"/>
                <a:ea typeface="Verdana"/>
                <a:cs typeface="Verdana"/>
                <a:sym typeface="Verdana"/>
              </a:defRPr>
            </a:lvl9pPr>
          </a:lstStyle>
          <a:p>
            <a:endParaRPr/>
          </a:p>
        </p:txBody>
      </p:sp>
      <p:sp>
        <p:nvSpPr>
          <p:cNvPr id="59" name="Google Shape;59;p13"/>
          <p:cNvSpPr txBox="1">
            <a:spLocks noGrp="1"/>
          </p:cNvSpPr>
          <p:nvPr>
            <p:ph type="sldNum" idx="12"/>
          </p:nvPr>
        </p:nvSpPr>
        <p:spPr>
          <a:xfrm>
            <a:off x="7481887" y="6248400"/>
            <a:ext cx="274637" cy="254000"/>
          </a:xfrm>
          <a:prstGeom prst="rect">
            <a:avLst/>
          </a:prstGeom>
          <a:noFill/>
          <a:ln>
            <a:noFill/>
          </a:ln>
        </p:spPr>
        <p:txBody>
          <a:bodyPr spcFirstLastPara="1" wrap="square" lIns="91425" tIns="45700" rIns="91425" bIns="45700" anchor="t" anchorCtr="0">
            <a:noAutofit/>
          </a:bodyPr>
          <a:lstStyle>
            <a:lvl1pPr marL="0" marR="0" lvl="0"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1pPr>
            <a:lvl2pPr marL="0" marR="0" lvl="1"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2pPr>
            <a:lvl3pPr marL="0" marR="0" lvl="2"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3pPr>
            <a:lvl4pPr marL="0" marR="0" lvl="3"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4pPr>
            <a:lvl5pPr marL="0" marR="0" lvl="4"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5pPr>
            <a:lvl6pPr marL="0" marR="0" lvl="5"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6pPr>
            <a:lvl7pPr marL="0" marR="0" lvl="6"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7pPr>
            <a:lvl8pPr marL="0" marR="0" lvl="7"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8pPr>
            <a:lvl9pPr marL="0" marR="0" lvl="8" indent="0" algn="ctr" rtl="0">
              <a:lnSpc>
                <a:spcPct val="100000"/>
              </a:lnSpc>
              <a:spcBef>
                <a:spcPts val="0"/>
              </a:spcBef>
              <a:spcAft>
                <a:spcPts val="0"/>
              </a:spcAft>
              <a:buClr>
                <a:schemeClr val="dk1"/>
              </a:buClr>
              <a:buFont typeface="Verdana"/>
              <a:buNone/>
              <a:defRPr sz="1000" b="0" i="0" u="none">
                <a:solidFill>
                  <a:schemeClr val="dk1"/>
                </a:solidFill>
                <a:latin typeface="Verdana"/>
                <a:ea typeface="Verdana"/>
                <a:cs typeface="Verdana"/>
                <a:sym typeface="Verdana"/>
              </a:defRPr>
            </a:lvl9pPr>
          </a:lstStyle>
          <a:p>
            <a:pPr marL="0" lvl="0" indent="0" algn="ctr" rtl="0">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2.xml"/><Relationship Id="rId5" Type="http://schemas.openxmlformats.org/officeDocument/2006/relationships/image" Target="../media/image18.jpg"/><Relationship Id="rId4" Type="http://schemas.openxmlformats.org/officeDocument/2006/relationships/image" Target="../media/image17.jp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2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4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12.xml"/><Relationship Id="rId4" Type="http://schemas.openxmlformats.org/officeDocument/2006/relationships/image" Target="../media/image39.jp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grpSp>
        <p:nvGrpSpPr>
          <p:cNvPr id="111" name="Google Shape;111;p25"/>
          <p:cNvGrpSpPr/>
          <p:nvPr/>
        </p:nvGrpSpPr>
        <p:grpSpPr>
          <a:xfrm>
            <a:off x="250825" y="4292600"/>
            <a:ext cx="8610600" cy="201612"/>
            <a:chOff x="0" y="0"/>
            <a:chExt cx="8610600" cy="201612"/>
          </a:xfrm>
        </p:grpSpPr>
        <p:sp>
          <p:nvSpPr>
            <p:cNvPr id="112" name="Google Shape;112;p25"/>
            <p:cNvSpPr txBox="1"/>
            <p:nvPr/>
          </p:nvSpPr>
          <p:spPr>
            <a:xfrm>
              <a:off x="0" y="0"/>
              <a:ext cx="2870200" cy="201612"/>
            </a:xfrm>
            <a:prstGeom prst="rect">
              <a:avLst/>
            </a:prstGeom>
            <a:solidFill>
              <a:srgbClr val="6666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2400" b="0" i="0" u="none">
                <a:solidFill>
                  <a:srgbClr val="000000"/>
                </a:solidFill>
                <a:latin typeface="Verdana"/>
                <a:ea typeface="Verdana"/>
                <a:cs typeface="Verdana"/>
                <a:sym typeface="Verdana"/>
              </a:endParaRPr>
            </a:p>
          </p:txBody>
        </p:sp>
        <p:sp>
          <p:nvSpPr>
            <p:cNvPr id="113" name="Google Shape;113;p25"/>
            <p:cNvSpPr txBox="1"/>
            <p:nvPr/>
          </p:nvSpPr>
          <p:spPr>
            <a:xfrm>
              <a:off x="2870200" y="0"/>
              <a:ext cx="2870200" cy="201612"/>
            </a:xfrm>
            <a:prstGeom prst="rect">
              <a:avLst/>
            </a:prstGeom>
            <a:solidFill>
              <a:schemeClr val="accent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2400" b="0" i="0" u="none">
                <a:solidFill>
                  <a:srgbClr val="000000"/>
                </a:solidFill>
                <a:latin typeface="Verdana"/>
                <a:ea typeface="Verdana"/>
                <a:cs typeface="Verdana"/>
                <a:sym typeface="Verdana"/>
              </a:endParaRPr>
            </a:p>
          </p:txBody>
        </p:sp>
        <p:sp>
          <p:nvSpPr>
            <p:cNvPr id="114" name="Google Shape;114;p25"/>
            <p:cNvSpPr txBox="1"/>
            <p:nvPr/>
          </p:nvSpPr>
          <p:spPr>
            <a:xfrm>
              <a:off x="5740400" y="0"/>
              <a:ext cx="2870200" cy="201612"/>
            </a:xfrm>
            <a:prstGeom prst="rect">
              <a:avLst/>
            </a:prstGeom>
            <a:solidFill>
              <a:srgbClr val="9999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2400" b="0" i="0" u="none">
                <a:solidFill>
                  <a:srgbClr val="000000"/>
                </a:solidFill>
                <a:latin typeface="Verdana"/>
                <a:ea typeface="Verdana"/>
                <a:cs typeface="Verdana"/>
                <a:sym typeface="Verdana"/>
              </a:endParaRPr>
            </a:p>
          </p:txBody>
        </p:sp>
      </p:grpSp>
      <p:sp>
        <p:nvSpPr>
          <p:cNvPr id="115" name="Google Shape;115;p25"/>
          <p:cNvSpPr txBox="1">
            <a:spLocks noGrp="1"/>
          </p:cNvSpPr>
          <p:nvPr>
            <p:ph type="title"/>
          </p:nvPr>
        </p:nvSpPr>
        <p:spPr>
          <a:xfrm>
            <a:off x="685800" y="0"/>
            <a:ext cx="7772400" cy="3860800"/>
          </a:xfrm>
          <a:prstGeom prst="rect">
            <a:avLst/>
          </a:prstGeom>
          <a:noFill/>
          <a:ln>
            <a:noFill/>
          </a:ln>
        </p:spPr>
        <p:txBody>
          <a:bodyPr spcFirstLastPara="1" wrap="square" lIns="50800" tIns="50800" rIns="132075" bIns="50800" anchor="b" anchorCtr="0">
            <a:noAutofit/>
          </a:bodyPr>
          <a:lstStyle/>
          <a:p>
            <a:pPr marL="39687" marR="0" lvl="0" indent="-1587" algn="ctr" rtl="0">
              <a:lnSpc>
                <a:spcPct val="100000"/>
              </a:lnSpc>
              <a:spcBef>
                <a:spcPts val="0"/>
              </a:spcBef>
              <a:spcAft>
                <a:spcPts val="0"/>
              </a:spcAft>
              <a:buClr>
                <a:srgbClr val="999900"/>
              </a:buClr>
              <a:buFont typeface="Garamond"/>
              <a:buNone/>
            </a:pPr>
            <a:r>
              <a:rPr lang="en-US" sz="5800" b="1" i="0" u="none" strike="noStrike" cap="none">
                <a:solidFill>
                  <a:srgbClr val="999900"/>
                </a:solidFill>
                <a:latin typeface="Garamond"/>
                <a:ea typeface="Garamond"/>
                <a:cs typeface="Garamond"/>
                <a:sym typeface="Garamond"/>
              </a:rPr>
              <a:t>Gastroesofageal refluxsjukdom </a:t>
            </a:r>
            <a:br>
              <a:rPr lang="en-US" sz="5800" b="1" i="0" u="none" strike="noStrike" cap="none">
                <a:solidFill>
                  <a:srgbClr val="999900"/>
                </a:solidFill>
                <a:latin typeface="Garamond"/>
                <a:ea typeface="Garamond"/>
                <a:cs typeface="Garamond"/>
                <a:sym typeface="Garamond"/>
              </a:rPr>
            </a:br>
            <a:r>
              <a:rPr lang="en-US" sz="5800" b="1" i="0" u="none" strike="noStrike" cap="none">
                <a:solidFill>
                  <a:srgbClr val="999900"/>
                </a:solidFill>
                <a:latin typeface="Garamond"/>
                <a:ea typeface="Garamond"/>
                <a:cs typeface="Garamond"/>
                <a:sym typeface="Garamond"/>
              </a:rPr>
              <a:t>Barretts esofagus och tidig esofaguscancer</a:t>
            </a:r>
            <a:endParaRPr/>
          </a:p>
        </p:txBody>
      </p:sp>
      <p:sp>
        <p:nvSpPr>
          <p:cNvPr id="116" name="Google Shape;116;p25"/>
          <p:cNvSpPr txBox="1">
            <a:spLocks noGrp="1"/>
          </p:cNvSpPr>
          <p:nvPr>
            <p:ph type="body" idx="1"/>
          </p:nvPr>
        </p:nvSpPr>
        <p:spPr>
          <a:xfrm>
            <a:off x="7164387" y="5445125"/>
            <a:ext cx="1800225" cy="576262"/>
          </a:xfrm>
          <a:prstGeom prst="rect">
            <a:avLst/>
          </a:prstGeom>
          <a:noFill/>
          <a:ln>
            <a:noFill/>
          </a:ln>
        </p:spPr>
        <p:txBody>
          <a:bodyPr spcFirstLastPara="1" wrap="square" lIns="50800" tIns="50800" rIns="132075" bIns="50800" anchor="t" anchorCtr="0">
            <a:noAutofit/>
          </a:bodyPr>
          <a:lstStyle/>
          <a:p>
            <a:pPr marL="39687" marR="0" lvl="0" indent="-1587" algn="ctr" rtl="0">
              <a:lnSpc>
                <a:spcPct val="100000"/>
              </a:lnSpc>
              <a:spcBef>
                <a:spcPts val="0"/>
              </a:spcBef>
              <a:spcAft>
                <a:spcPts val="0"/>
              </a:spcAft>
              <a:buClr>
                <a:srgbClr val="666600"/>
              </a:buClr>
              <a:buFont typeface="Noto Sans Symbols"/>
              <a:buNone/>
            </a:pPr>
            <a:r>
              <a:rPr lang="en-US" sz="1600" b="0" i="0" u="none" strike="noStrike" cap="none">
                <a:solidFill>
                  <a:schemeClr val="dk1"/>
                </a:solidFill>
                <a:latin typeface="Verdana"/>
                <a:ea typeface="Verdana"/>
                <a:cs typeface="Verdana"/>
                <a:sym typeface="Verdana"/>
              </a:rPr>
              <a:t>Peter Elbe</a:t>
            </a:r>
            <a:endParaRPr/>
          </a:p>
        </p:txBody>
      </p:sp>
      <p:pic>
        <p:nvPicPr>
          <p:cNvPr id="117" name="Google Shape;117;p25"/>
          <p:cNvPicPr preferRelativeResize="0"/>
          <p:nvPr/>
        </p:nvPicPr>
        <p:blipFill rotWithShape="1">
          <a:blip r:embed="rId3">
            <a:alphaModFix/>
          </a:blip>
          <a:srcRect/>
          <a:stretch/>
        </p:blipFill>
        <p:spPr>
          <a:xfrm>
            <a:off x="7740650" y="6161087"/>
            <a:ext cx="1403350" cy="696912"/>
          </a:xfrm>
          <a:prstGeom prst="rect">
            <a:avLst/>
          </a:prstGeom>
          <a:noFill/>
          <a:ln>
            <a:noFill/>
          </a:ln>
        </p:spPr>
      </p:pic>
      <p:sp>
        <p:nvSpPr>
          <p:cNvPr id="118" name="Google Shape;118;p25"/>
          <p:cNvSpPr txBox="1"/>
          <p:nvPr/>
        </p:nvSpPr>
        <p:spPr>
          <a:xfrm>
            <a:off x="3124200" y="6248400"/>
            <a:ext cx="2908300" cy="406400"/>
          </a:xfrm>
          <a:prstGeom prst="rect">
            <a:avLst/>
          </a:prstGeom>
          <a:noFill/>
          <a:ln>
            <a:noFill/>
          </a:ln>
        </p:spPr>
        <p:txBody>
          <a:bodyPr spcFirstLastPara="1" wrap="square" lIns="0" tIns="0" rIns="40625" bIns="0" anchor="t" anchorCtr="0">
            <a:noAutofit/>
          </a:bodyPr>
          <a:lstStyle/>
          <a:p>
            <a:pPr marL="39687" marR="0" lvl="0" indent="-1587" algn="ctr" rtl="0">
              <a:lnSpc>
                <a:spcPct val="100000"/>
              </a:lnSpc>
              <a:spcBef>
                <a:spcPts val="0"/>
              </a:spcBef>
              <a:spcAft>
                <a:spcPts val="0"/>
              </a:spcAft>
              <a:buClr>
                <a:schemeClr val="dk1"/>
              </a:buClr>
              <a:buFont typeface="Verdana"/>
              <a:buNone/>
            </a:pPr>
            <a:r>
              <a:rPr lang="en-US" sz="1000" b="0" i="0" u="none">
                <a:solidFill>
                  <a:schemeClr val="dk1"/>
                </a:solidFill>
                <a:latin typeface="Verdana"/>
                <a:ea typeface="Verdana"/>
                <a:cs typeface="Verdana"/>
                <a:sym typeface="Verdana"/>
              </a:rPr>
              <a:t>KUB - Kurs Svensk Kirurgisk Förening För Övre abdominell Kirurgi</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34"/>
          <p:cNvSpPr txBox="1">
            <a:spLocks noGrp="1"/>
          </p:cNvSpPr>
          <p:nvPr>
            <p:ph type="title"/>
          </p:nvPr>
        </p:nvSpPr>
        <p:spPr>
          <a:xfrm>
            <a:off x="395287" y="620712"/>
            <a:ext cx="5580062" cy="1163637"/>
          </a:xfrm>
          <a:prstGeom prst="rect">
            <a:avLst/>
          </a:prstGeom>
          <a:noFill/>
          <a:ln>
            <a:noFill/>
          </a:ln>
        </p:spPr>
        <p:txBody>
          <a:bodyPr spcFirstLastPara="1" wrap="square" lIns="50800" tIns="50800" rIns="91425" bIns="50800" anchor="b" anchorCtr="0">
            <a:noAutofit/>
          </a:bodyPr>
          <a:lstStyle/>
          <a:p>
            <a:pPr marL="39687" marR="0" lvl="0" indent="-39687" algn="l" rtl="0">
              <a:lnSpc>
                <a:spcPct val="100000"/>
              </a:lnSpc>
              <a:spcBef>
                <a:spcPts val="0"/>
              </a:spcBef>
              <a:spcAft>
                <a:spcPts val="0"/>
              </a:spcAft>
              <a:buClr>
                <a:srgbClr val="999900"/>
              </a:buClr>
              <a:buFont typeface="Garamond"/>
              <a:buNone/>
            </a:pPr>
            <a:r>
              <a:rPr lang="en-US" sz="4400" b="0" i="0" u="none" strike="noStrike" cap="none">
                <a:solidFill>
                  <a:srgbClr val="999900"/>
                </a:solidFill>
                <a:latin typeface="Garamond"/>
                <a:ea typeface="Garamond"/>
                <a:cs typeface="Garamond"/>
                <a:sym typeface="Garamond"/>
              </a:rPr>
              <a:t>Esofagiteffekter:</a:t>
            </a:r>
            <a:endParaRPr/>
          </a:p>
        </p:txBody>
      </p:sp>
      <p:sp>
        <p:nvSpPr>
          <p:cNvPr id="199" name="Google Shape;199;p34"/>
          <p:cNvSpPr txBox="1">
            <a:spLocks noGrp="1"/>
          </p:cNvSpPr>
          <p:nvPr>
            <p:ph type="body" idx="1"/>
          </p:nvPr>
        </p:nvSpPr>
        <p:spPr>
          <a:xfrm>
            <a:off x="1371600" y="1981200"/>
            <a:ext cx="7772400" cy="4114800"/>
          </a:xfrm>
          <a:prstGeom prst="rect">
            <a:avLst/>
          </a:prstGeom>
          <a:noFill/>
          <a:ln>
            <a:noFill/>
          </a:ln>
        </p:spPr>
        <p:txBody>
          <a:bodyPr spcFirstLastPara="1" wrap="square" lIns="50800" tIns="50800" rIns="91425" bIns="50800" anchor="t" anchorCtr="0">
            <a:noAutofit/>
          </a:bodyPr>
          <a:lstStyle/>
          <a:p>
            <a:pPr marL="382587" marR="0" lvl="0" indent="-344487" algn="l" rtl="0">
              <a:lnSpc>
                <a:spcPct val="100000"/>
              </a:lnSpc>
              <a:spcBef>
                <a:spcPts val="0"/>
              </a:spcBef>
              <a:spcAft>
                <a:spcPts val="0"/>
              </a:spcAft>
              <a:buClr>
                <a:srgbClr val="666600"/>
              </a:buClr>
              <a:buSzPts val="2100"/>
              <a:buFont typeface="Noto Sans Symbols"/>
              <a:buChar char="•"/>
            </a:pPr>
            <a:r>
              <a:rPr lang="en-US" sz="2800" b="0" i="0" u="none" strike="noStrike" cap="none">
                <a:solidFill>
                  <a:schemeClr val="dk1"/>
                </a:solidFill>
                <a:latin typeface="Verdana"/>
                <a:ea typeface="Verdana"/>
                <a:cs typeface="Verdana"/>
                <a:sym typeface="Verdana"/>
              </a:rPr>
              <a:t>Minskad peristaltikamplitud (NO)</a:t>
            </a:r>
            <a:endParaRPr/>
          </a:p>
          <a:p>
            <a:pPr marL="731837" marR="0" lvl="1" indent="-287337" algn="l" rtl="0">
              <a:lnSpc>
                <a:spcPct val="100000"/>
              </a:lnSpc>
              <a:spcBef>
                <a:spcPts val="600"/>
              </a:spcBef>
              <a:spcAft>
                <a:spcPts val="0"/>
              </a:spcAft>
              <a:buClr>
                <a:srgbClr val="999900"/>
              </a:buClr>
              <a:buSzPts val="1800"/>
              <a:buFont typeface="Noto Sans Symbols"/>
              <a:buChar char="■"/>
            </a:pPr>
            <a:r>
              <a:rPr lang="en-US" sz="2400" b="0" i="0" u="none" strike="noStrike" cap="none">
                <a:solidFill>
                  <a:schemeClr val="dk1"/>
                </a:solidFill>
                <a:latin typeface="Verdana"/>
                <a:ea typeface="Verdana"/>
                <a:cs typeface="Verdana"/>
                <a:sym typeface="Verdana"/>
              </a:rPr>
              <a:t>försämrad </a:t>
            </a:r>
            <a:r>
              <a:rPr lang="en-US" sz="2400" b="0" i="1" u="none" strike="noStrike" cap="none">
                <a:solidFill>
                  <a:schemeClr val="dk1"/>
                </a:solidFill>
                <a:latin typeface="Verdana"/>
                <a:ea typeface="Verdana"/>
                <a:cs typeface="Verdana"/>
                <a:sym typeface="Verdana"/>
              </a:rPr>
              <a:t>clearance</a:t>
            </a:r>
            <a:r>
              <a:rPr lang="en-US" sz="2400" b="0" i="0" u="none" strike="noStrike" cap="none">
                <a:solidFill>
                  <a:schemeClr val="dk1"/>
                </a:solidFill>
                <a:latin typeface="Verdana"/>
                <a:ea typeface="Verdana"/>
                <a:cs typeface="Verdana"/>
                <a:sym typeface="Verdana"/>
              </a:rPr>
              <a:t> av refluxat</a:t>
            </a:r>
            <a:endParaRPr/>
          </a:p>
          <a:p>
            <a:pPr marL="731837" marR="0" lvl="1" indent="-287337" algn="l" rtl="0">
              <a:lnSpc>
                <a:spcPct val="100000"/>
              </a:lnSpc>
              <a:spcBef>
                <a:spcPts val="600"/>
              </a:spcBef>
              <a:spcAft>
                <a:spcPts val="0"/>
              </a:spcAft>
              <a:buClr>
                <a:srgbClr val="999900"/>
              </a:buClr>
              <a:buSzPts val="1800"/>
              <a:buFont typeface="Noto Sans Symbols"/>
              <a:buChar char="■"/>
            </a:pPr>
            <a:r>
              <a:rPr lang="en-US" sz="2400" b="0" i="0" u="none" strike="noStrike" cap="none">
                <a:solidFill>
                  <a:schemeClr val="dk1"/>
                </a:solidFill>
                <a:latin typeface="Verdana"/>
                <a:ea typeface="Verdana"/>
                <a:cs typeface="Verdana"/>
                <a:sym typeface="Verdana"/>
              </a:rPr>
              <a:t>i avancerade fall ”intermittent dysfagi”</a:t>
            </a:r>
            <a:endParaRPr/>
          </a:p>
          <a:p>
            <a:pPr marL="382587" marR="0" lvl="0" indent="-211136" algn="l" rtl="0">
              <a:lnSpc>
                <a:spcPct val="100000"/>
              </a:lnSpc>
              <a:spcBef>
                <a:spcPts val="700"/>
              </a:spcBef>
              <a:spcAft>
                <a:spcPts val="0"/>
              </a:spcAft>
              <a:buClr>
                <a:srgbClr val="666600"/>
              </a:buClr>
              <a:buSzPts val="2100"/>
              <a:buFont typeface="Noto Sans Symbols"/>
              <a:buNone/>
            </a:pPr>
            <a:endParaRPr sz="2800" b="0" i="0" u="none" strike="noStrike" cap="none">
              <a:solidFill>
                <a:schemeClr val="dk1"/>
              </a:solidFill>
              <a:latin typeface="Verdana"/>
              <a:ea typeface="Verdana"/>
              <a:cs typeface="Verdana"/>
              <a:sym typeface="Verdana"/>
            </a:endParaRPr>
          </a:p>
          <a:p>
            <a:pPr marL="382587" marR="0" lvl="0" indent="-344487" algn="l" rtl="0">
              <a:lnSpc>
                <a:spcPct val="100000"/>
              </a:lnSpc>
              <a:spcBef>
                <a:spcPts val="700"/>
              </a:spcBef>
              <a:spcAft>
                <a:spcPts val="0"/>
              </a:spcAft>
              <a:buClr>
                <a:srgbClr val="666600"/>
              </a:buClr>
              <a:buSzPts val="2100"/>
              <a:buFont typeface="Noto Sans Symbols"/>
              <a:buChar char="•"/>
            </a:pPr>
            <a:r>
              <a:rPr lang="en-US" sz="2800" b="0" i="0" u="none" strike="noStrike" cap="none">
                <a:solidFill>
                  <a:schemeClr val="dk1"/>
                </a:solidFill>
                <a:latin typeface="Verdana"/>
                <a:ea typeface="Verdana"/>
                <a:cs typeface="Verdana"/>
                <a:sym typeface="Verdana"/>
              </a:rPr>
              <a:t>Sänkt tonus i LES</a:t>
            </a:r>
            <a:endParaRPr/>
          </a:p>
          <a:p>
            <a:pPr marL="731837" marR="0" lvl="1" indent="-287337" algn="l" rtl="0">
              <a:lnSpc>
                <a:spcPct val="100000"/>
              </a:lnSpc>
              <a:spcBef>
                <a:spcPts val="600"/>
              </a:spcBef>
              <a:spcAft>
                <a:spcPts val="0"/>
              </a:spcAft>
              <a:buClr>
                <a:srgbClr val="999900"/>
              </a:buClr>
              <a:buSzPts val="1800"/>
              <a:buFont typeface="Noto Sans Symbols"/>
              <a:buChar char="■"/>
            </a:pPr>
            <a:r>
              <a:rPr lang="en-US" sz="2400" b="0" i="0" u="none" strike="noStrike" cap="none">
                <a:solidFill>
                  <a:schemeClr val="dk1"/>
                </a:solidFill>
                <a:latin typeface="Verdana"/>
                <a:ea typeface="Verdana"/>
                <a:cs typeface="Verdana"/>
                <a:sym typeface="Verdana"/>
              </a:rPr>
              <a:t>nattliga / posturala symptom</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5"/>
          <p:cNvSpPr txBox="1"/>
          <p:nvPr/>
        </p:nvSpPr>
        <p:spPr>
          <a:xfrm>
            <a:off x="0" y="0"/>
            <a:ext cx="228600" cy="2286000"/>
          </a:xfrm>
          <a:prstGeom prst="rect">
            <a:avLst/>
          </a:prstGeom>
          <a:solidFill>
            <a:srgbClr val="6666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2400" b="0" i="0" u="none">
              <a:solidFill>
                <a:srgbClr val="000000"/>
              </a:solidFill>
              <a:latin typeface="Verdana"/>
              <a:ea typeface="Verdana"/>
              <a:cs typeface="Verdana"/>
              <a:sym typeface="Verdana"/>
            </a:endParaRPr>
          </a:p>
        </p:txBody>
      </p:sp>
      <p:cxnSp>
        <p:nvCxnSpPr>
          <p:cNvPr id="205" name="Google Shape;205;p35"/>
          <p:cNvCxnSpPr/>
          <p:nvPr/>
        </p:nvCxnSpPr>
        <p:spPr>
          <a:xfrm>
            <a:off x="457200" y="1447800"/>
            <a:ext cx="8077200" cy="1587"/>
          </a:xfrm>
          <a:prstGeom prst="straightConnector1">
            <a:avLst/>
          </a:prstGeom>
          <a:noFill/>
          <a:ln w="19050" cap="flat" cmpd="sng">
            <a:solidFill>
              <a:srgbClr val="999900"/>
            </a:solidFill>
            <a:prstDash val="solid"/>
            <a:miter lim="8000"/>
            <a:headEnd type="none" w="sm" len="sm"/>
            <a:tailEnd type="none" w="sm" len="sm"/>
          </a:ln>
        </p:spPr>
      </p:cxnSp>
      <p:sp>
        <p:nvSpPr>
          <p:cNvPr id="206" name="Google Shape;206;p35"/>
          <p:cNvSpPr txBox="1"/>
          <p:nvPr/>
        </p:nvSpPr>
        <p:spPr>
          <a:xfrm>
            <a:off x="0" y="2286000"/>
            <a:ext cx="228600" cy="2286000"/>
          </a:xfrm>
          <a:prstGeom prst="rect">
            <a:avLst/>
          </a:prstGeom>
          <a:solidFill>
            <a:srgbClr val="CCCC6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2400" b="0" i="0" u="none">
              <a:solidFill>
                <a:srgbClr val="000000"/>
              </a:solidFill>
              <a:latin typeface="Verdana"/>
              <a:ea typeface="Verdana"/>
              <a:cs typeface="Verdana"/>
              <a:sym typeface="Verdana"/>
            </a:endParaRPr>
          </a:p>
        </p:txBody>
      </p:sp>
      <p:sp>
        <p:nvSpPr>
          <p:cNvPr id="207" name="Google Shape;207;p35"/>
          <p:cNvSpPr txBox="1"/>
          <p:nvPr/>
        </p:nvSpPr>
        <p:spPr>
          <a:xfrm>
            <a:off x="0" y="4572000"/>
            <a:ext cx="228600" cy="2286000"/>
          </a:xfrm>
          <a:prstGeom prst="rect">
            <a:avLst/>
          </a:prstGeom>
          <a:solidFill>
            <a:srgbClr val="9999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2400" b="0" i="0" u="none">
              <a:solidFill>
                <a:srgbClr val="000000"/>
              </a:solidFill>
              <a:latin typeface="Verdana"/>
              <a:ea typeface="Verdana"/>
              <a:cs typeface="Verdana"/>
              <a:sym typeface="Verdana"/>
            </a:endParaRPr>
          </a:p>
        </p:txBody>
      </p:sp>
      <p:sp>
        <p:nvSpPr>
          <p:cNvPr id="208" name="Google Shape;208;p35"/>
          <p:cNvSpPr txBox="1">
            <a:spLocks noGrp="1"/>
          </p:cNvSpPr>
          <p:nvPr>
            <p:ph type="title"/>
          </p:nvPr>
        </p:nvSpPr>
        <p:spPr>
          <a:xfrm>
            <a:off x="457200" y="0"/>
            <a:ext cx="8229600" cy="1417637"/>
          </a:xfrm>
          <a:prstGeom prst="rect">
            <a:avLst/>
          </a:prstGeom>
          <a:noFill/>
          <a:ln>
            <a:noFill/>
          </a:ln>
        </p:spPr>
        <p:txBody>
          <a:bodyPr spcFirstLastPara="1" wrap="square" lIns="50800" tIns="50800" rIns="132075" bIns="50800" anchor="b" anchorCtr="0">
            <a:noAutofit/>
          </a:bodyPr>
          <a:lstStyle/>
          <a:p>
            <a:pPr marL="39687" marR="0" lvl="0" indent="-1587" algn="l" rtl="0">
              <a:lnSpc>
                <a:spcPct val="100000"/>
              </a:lnSpc>
              <a:spcBef>
                <a:spcPts val="0"/>
              </a:spcBef>
              <a:spcAft>
                <a:spcPts val="0"/>
              </a:spcAft>
              <a:buClr>
                <a:srgbClr val="999900"/>
              </a:buClr>
              <a:buFont typeface="Garamond"/>
              <a:buNone/>
            </a:pPr>
            <a:r>
              <a:rPr lang="en-US" sz="4400" b="0" i="0" u="none" strike="noStrike" cap="none">
                <a:solidFill>
                  <a:srgbClr val="999900"/>
                </a:solidFill>
                <a:latin typeface="Garamond"/>
                <a:ea typeface="Garamond"/>
                <a:cs typeface="Garamond"/>
                <a:sym typeface="Garamond"/>
              </a:rPr>
              <a:t>Faktaruta 2 - Utredning</a:t>
            </a:r>
            <a:endParaRPr/>
          </a:p>
        </p:txBody>
      </p:sp>
      <p:sp>
        <p:nvSpPr>
          <p:cNvPr id="209" name="Google Shape;209;p35"/>
          <p:cNvSpPr txBox="1">
            <a:spLocks noGrp="1"/>
          </p:cNvSpPr>
          <p:nvPr>
            <p:ph type="body" idx="1"/>
          </p:nvPr>
        </p:nvSpPr>
        <p:spPr>
          <a:xfrm>
            <a:off x="323850" y="1600200"/>
            <a:ext cx="8615362" cy="5257800"/>
          </a:xfrm>
          <a:prstGeom prst="rect">
            <a:avLst/>
          </a:prstGeom>
          <a:noFill/>
          <a:ln>
            <a:noFill/>
          </a:ln>
        </p:spPr>
        <p:txBody>
          <a:bodyPr spcFirstLastPara="1" wrap="square" lIns="50800" tIns="50800" rIns="132075" bIns="50800" anchor="t" anchorCtr="0">
            <a:noAutofit/>
          </a:bodyPr>
          <a:lstStyle/>
          <a:p>
            <a:pPr marL="382587" marR="0" lvl="0" indent="-344487" algn="l" rtl="0">
              <a:lnSpc>
                <a:spcPct val="90000"/>
              </a:lnSpc>
              <a:spcBef>
                <a:spcPts val="0"/>
              </a:spcBef>
              <a:spcAft>
                <a:spcPts val="0"/>
              </a:spcAft>
              <a:buClr>
                <a:srgbClr val="666600"/>
              </a:buClr>
              <a:buSzPts val="1950"/>
              <a:buFont typeface="Noto Sans Symbols"/>
              <a:buChar char="•"/>
            </a:pPr>
            <a:r>
              <a:rPr lang="en-US" sz="2600" b="1" i="0" u="none" strike="noStrike" cap="none">
                <a:solidFill>
                  <a:schemeClr val="dk1"/>
                </a:solidFill>
                <a:latin typeface="Verdana"/>
                <a:ea typeface="Verdana"/>
                <a:cs typeface="Verdana"/>
                <a:sym typeface="Verdana"/>
              </a:rPr>
              <a:t>Diagnos:</a:t>
            </a:r>
            <a:endParaRPr/>
          </a:p>
          <a:p>
            <a:pPr marL="731837" marR="0" lvl="1" indent="-287337" algn="l" rtl="0">
              <a:lnSpc>
                <a:spcPct val="90000"/>
              </a:lnSpc>
              <a:spcBef>
                <a:spcPts val="600"/>
              </a:spcBef>
              <a:spcAft>
                <a:spcPts val="0"/>
              </a:spcAft>
              <a:buClr>
                <a:srgbClr val="999900"/>
              </a:buClr>
              <a:buSzPts val="1650"/>
              <a:buFont typeface="Noto Sans Symbols"/>
              <a:buChar char="■"/>
            </a:pPr>
            <a:r>
              <a:rPr lang="en-US" sz="2200" b="0" i="0" u="none" strike="noStrike" cap="none">
                <a:solidFill>
                  <a:schemeClr val="dk1"/>
                </a:solidFill>
                <a:latin typeface="Verdana"/>
                <a:ea typeface="Verdana"/>
                <a:cs typeface="Verdana"/>
                <a:sym typeface="Verdana"/>
              </a:rPr>
              <a:t>För diagnosen </a:t>
            </a:r>
            <a:r>
              <a:rPr lang="en-US" sz="2200" b="1" i="0" u="none" strike="noStrike" cap="none">
                <a:solidFill>
                  <a:schemeClr val="dk1"/>
                </a:solidFill>
                <a:latin typeface="Verdana"/>
                <a:ea typeface="Verdana"/>
                <a:cs typeface="Verdana"/>
                <a:sym typeface="Verdana"/>
              </a:rPr>
              <a:t>GERD </a:t>
            </a:r>
            <a:r>
              <a:rPr lang="en-US" sz="2200" b="0" i="0" u="none" strike="noStrike" cap="none">
                <a:solidFill>
                  <a:schemeClr val="dk1"/>
                </a:solidFill>
                <a:latin typeface="Verdana"/>
                <a:ea typeface="Verdana"/>
                <a:cs typeface="Verdana"/>
                <a:sym typeface="Verdana"/>
              </a:rPr>
              <a:t>räcker i det flesta fall </a:t>
            </a:r>
            <a:r>
              <a:rPr lang="en-US" sz="2200" b="1" i="0" u="none" strike="noStrike" cap="none">
                <a:solidFill>
                  <a:schemeClr val="dk1"/>
                </a:solidFill>
                <a:latin typeface="Verdana"/>
                <a:ea typeface="Verdana"/>
                <a:cs typeface="Verdana"/>
                <a:sym typeface="Verdana"/>
              </a:rPr>
              <a:t>anamnes </a:t>
            </a:r>
            <a:r>
              <a:rPr lang="en-US" sz="2200" b="0" i="0" u="none" strike="noStrike" cap="none">
                <a:solidFill>
                  <a:schemeClr val="dk1"/>
                </a:solidFill>
                <a:latin typeface="Verdana"/>
                <a:ea typeface="Verdana"/>
                <a:cs typeface="Verdana"/>
                <a:sym typeface="Verdana"/>
              </a:rPr>
              <a:t>och ev. </a:t>
            </a:r>
            <a:r>
              <a:rPr lang="en-US" sz="2200" b="1" i="0" u="none" strike="noStrike" cap="none">
                <a:solidFill>
                  <a:schemeClr val="dk1"/>
                </a:solidFill>
                <a:latin typeface="Verdana"/>
                <a:ea typeface="Verdana"/>
                <a:cs typeface="Verdana"/>
                <a:sym typeface="Verdana"/>
              </a:rPr>
              <a:t>PPI-test</a:t>
            </a:r>
            <a:r>
              <a:rPr lang="en-US" sz="2200" b="0" i="0" u="none" strike="noStrike" cap="none">
                <a:solidFill>
                  <a:schemeClr val="dk1"/>
                </a:solidFill>
                <a:latin typeface="Verdana"/>
                <a:ea typeface="Verdana"/>
                <a:cs typeface="Verdana"/>
                <a:sym typeface="Verdana"/>
              </a:rPr>
              <a:t>. (PPI = proton pump inhibitor)</a:t>
            </a:r>
            <a:endParaRPr/>
          </a:p>
          <a:p>
            <a:pPr marL="382587" marR="0" lvl="0" indent="-344487" algn="l" rtl="0">
              <a:lnSpc>
                <a:spcPct val="100000"/>
              </a:lnSpc>
              <a:spcBef>
                <a:spcPts val="700"/>
              </a:spcBef>
              <a:spcAft>
                <a:spcPts val="0"/>
              </a:spcAft>
              <a:buClr>
                <a:srgbClr val="666600"/>
              </a:buClr>
              <a:buSzPts val="2100"/>
              <a:buFont typeface="Noto Sans Symbols"/>
              <a:buChar char="•"/>
            </a:pPr>
            <a:r>
              <a:rPr lang="en-US" sz="2800" b="1" i="0" u="none" strike="noStrike" cap="none">
                <a:solidFill>
                  <a:schemeClr val="dk1"/>
                </a:solidFill>
                <a:latin typeface="Verdana"/>
                <a:ea typeface="Verdana"/>
                <a:cs typeface="Verdana"/>
                <a:sym typeface="Verdana"/>
              </a:rPr>
              <a:t>Endoskopi?</a:t>
            </a:r>
            <a:endParaRPr/>
          </a:p>
          <a:p>
            <a:pPr marL="731837" marR="0" lvl="1" indent="-287337" algn="l" rtl="0">
              <a:lnSpc>
                <a:spcPct val="100000"/>
              </a:lnSpc>
              <a:spcBef>
                <a:spcPts val="600"/>
              </a:spcBef>
              <a:spcAft>
                <a:spcPts val="0"/>
              </a:spcAft>
              <a:buClr>
                <a:srgbClr val="999900"/>
              </a:buClr>
              <a:buSzPts val="1800"/>
              <a:buFont typeface="Noto Sans Symbols"/>
              <a:buChar char="■"/>
            </a:pPr>
            <a:r>
              <a:rPr lang="en-US" sz="2400" b="0" i="0" u="none" strike="noStrike" cap="none">
                <a:solidFill>
                  <a:schemeClr val="dk1"/>
                </a:solidFill>
                <a:latin typeface="Verdana"/>
                <a:ea typeface="Verdana"/>
                <a:cs typeface="Verdana"/>
                <a:sym typeface="Verdana"/>
              </a:rPr>
              <a:t>vid ”plötslig” debut </a:t>
            </a:r>
            <a:endParaRPr/>
          </a:p>
          <a:p>
            <a:pPr marL="731837" marR="0" lvl="1" indent="-287337" algn="l" rtl="0">
              <a:lnSpc>
                <a:spcPct val="100000"/>
              </a:lnSpc>
              <a:spcBef>
                <a:spcPts val="600"/>
              </a:spcBef>
              <a:spcAft>
                <a:spcPts val="0"/>
              </a:spcAft>
              <a:buClr>
                <a:srgbClr val="999900"/>
              </a:buClr>
              <a:buSzPts val="1800"/>
              <a:buFont typeface="Noto Sans Symbols"/>
              <a:buChar char="■"/>
            </a:pPr>
            <a:r>
              <a:rPr lang="en-US" sz="2400" b="0" i="0" u="none" strike="noStrike" cap="none">
                <a:solidFill>
                  <a:schemeClr val="dk1"/>
                </a:solidFill>
                <a:latin typeface="Verdana"/>
                <a:ea typeface="Verdana"/>
                <a:cs typeface="Verdana"/>
                <a:sym typeface="Verdana"/>
              </a:rPr>
              <a:t>atypiska symtom eller larmsymtom (blödning, dysfagi)</a:t>
            </a:r>
            <a:endParaRPr/>
          </a:p>
          <a:p>
            <a:pPr marL="731837" marR="0" lvl="1" indent="-287337" algn="l" rtl="0">
              <a:lnSpc>
                <a:spcPct val="100000"/>
              </a:lnSpc>
              <a:spcBef>
                <a:spcPts val="600"/>
              </a:spcBef>
              <a:spcAft>
                <a:spcPts val="0"/>
              </a:spcAft>
              <a:buClr>
                <a:srgbClr val="999900"/>
              </a:buClr>
              <a:buSzPts val="1800"/>
              <a:buFont typeface="Noto Sans Symbols"/>
              <a:buChar char="■"/>
            </a:pPr>
            <a:r>
              <a:rPr lang="en-US" sz="2400" b="0" i="0" u="none" strike="noStrike" cap="none">
                <a:solidFill>
                  <a:schemeClr val="dk1"/>
                </a:solidFill>
                <a:latin typeface="Verdana"/>
                <a:ea typeface="Verdana"/>
                <a:cs typeface="Verdana"/>
                <a:sym typeface="Verdana"/>
              </a:rPr>
              <a:t>Behandlingssvikt</a:t>
            </a:r>
            <a:endParaRPr/>
          </a:p>
          <a:p>
            <a:pPr marL="382587" marR="0" lvl="0" indent="-344487" algn="l" rtl="0">
              <a:lnSpc>
                <a:spcPct val="100000"/>
              </a:lnSpc>
              <a:spcBef>
                <a:spcPts val="700"/>
              </a:spcBef>
              <a:spcAft>
                <a:spcPts val="0"/>
              </a:spcAft>
              <a:buClr>
                <a:srgbClr val="666600"/>
              </a:buClr>
              <a:buSzPts val="2100"/>
              <a:buFont typeface="Noto Sans Symbols"/>
              <a:buChar char="•"/>
            </a:pPr>
            <a:r>
              <a:rPr lang="en-US" sz="2800" b="1" i="0" u="none" strike="noStrike" cap="none">
                <a:solidFill>
                  <a:schemeClr val="dk1"/>
                </a:solidFill>
                <a:latin typeface="Verdana"/>
                <a:ea typeface="Verdana"/>
                <a:cs typeface="Verdana"/>
                <a:sym typeface="Verdana"/>
              </a:rPr>
              <a:t>24 h pH-mätning </a:t>
            </a:r>
            <a:r>
              <a:rPr lang="en-US" sz="2800" b="0" i="0" u="none" strike="noStrike" cap="none">
                <a:solidFill>
                  <a:schemeClr val="dk1"/>
                </a:solidFill>
                <a:latin typeface="Verdana"/>
                <a:ea typeface="Verdana"/>
                <a:cs typeface="Verdana"/>
                <a:sym typeface="Verdana"/>
              </a:rPr>
              <a:t>och </a:t>
            </a:r>
            <a:r>
              <a:rPr lang="en-US" sz="2800" b="1" i="0" u="none" strike="noStrike" cap="none">
                <a:solidFill>
                  <a:schemeClr val="dk1"/>
                </a:solidFill>
                <a:latin typeface="Verdana"/>
                <a:ea typeface="Verdana"/>
                <a:cs typeface="Verdana"/>
                <a:sym typeface="Verdana"/>
              </a:rPr>
              <a:t>manometri</a:t>
            </a:r>
            <a:endParaRPr/>
          </a:p>
          <a:p>
            <a:pPr marL="731837" marR="0" lvl="1" indent="-287337" algn="l" rtl="0">
              <a:lnSpc>
                <a:spcPct val="100000"/>
              </a:lnSpc>
              <a:spcBef>
                <a:spcPts val="600"/>
              </a:spcBef>
              <a:spcAft>
                <a:spcPts val="0"/>
              </a:spcAft>
              <a:buClr>
                <a:srgbClr val="999900"/>
              </a:buClr>
              <a:buSzPts val="1800"/>
              <a:buFont typeface="Noto Sans Symbols"/>
              <a:buChar char="■"/>
            </a:pPr>
            <a:r>
              <a:rPr lang="en-US" sz="2400" b="0" i="0" u="none" strike="noStrike" cap="none">
                <a:solidFill>
                  <a:schemeClr val="dk1"/>
                </a:solidFill>
                <a:latin typeface="Verdana"/>
                <a:ea typeface="Verdana"/>
                <a:cs typeface="Verdana"/>
                <a:sym typeface="Verdana"/>
              </a:rPr>
              <a:t>Preoperativ utredning</a:t>
            </a:r>
            <a:endParaRPr/>
          </a:p>
          <a:p>
            <a:pPr marL="382588" marR="0" lvl="0" indent="-230188" algn="l" rtl="0">
              <a:spcBef>
                <a:spcPts val="700"/>
              </a:spcBef>
              <a:spcAft>
                <a:spcPts val="0"/>
              </a:spcAft>
              <a:buClr>
                <a:srgbClr val="666600"/>
              </a:buClr>
              <a:buSzPts val="1800"/>
              <a:buFont typeface="Noto Sans Symbols"/>
              <a:buNone/>
            </a:pPr>
            <a:endParaRPr sz="2400" b="0" i="0" u="none" strike="noStrike" cap="none">
              <a:solidFill>
                <a:schemeClr val="dk1"/>
              </a:solidFill>
              <a:latin typeface="Verdana"/>
              <a:ea typeface="Verdana"/>
              <a:cs typeface="Verdana"/>
              <a:sym typeface="Verdana"/>
            </a:endParaRPr>
          </a:p>
        </p:txBody>
      </p:sp>
      <p:pic>
        <p:nvPicPr>
          <p:cNvPr id="210" name="Google Shape;210;p35"/>
          <p:cNvPicPr preferRelativeResize="0"/>
          <p:nvPr/>
        </p:nvPicPr>
        <p:blipFill rotWithShape="1">
          <a:blip r:embed="rId3">
            <a:alphaModFix/>
          </a:blip>
          <a:srcRect/>
          <a:stretch/>
        </p:blipFill>
        <p:spPr>
          <a:xfrm>
            <a:off x="7740650" y="6161087"/>
            <a:ext cx="1403350" cy="696912"/>
          </a:xfrm>
          <a:prstGeom prst="rect">
            <a:avLst/>
          </a:prstGeom>
          <a:noFill/>
          <a:ln>
            <a:noFill/>
          </a:ln>
        </p:spPr>
      </p:pic>
      <p:sp>
        <p:nvSpPr>
          <p:cNvPr id="211" name="Google Shape;211;p35"/>
          <p:cNvSpPr txBox="1"/>
          <p:nvPr/>
        </p:nvSpPr>
        <p:spPr>
          <a:xfrm>
            <a:off x="3124200" y="6248400"/>
            <a:ext cx="2908300" cy="406400"/>
          </a:xfrm>
          <a:prstGeom prst="rect">
            <a:avLst/>
          </a:prstGeom>
          <a:noFill/>
          <a:ln>
            <a:noFill/>
          </a:ln>
        </p:spPr>
        <p:txBody>
          <a:bodyPr spcFirstLastPara="1" wrap="square" lIns="0" tIns="0" rIns="40625" bIns="0" anchor="t" anchorCtr="0">
            <a:noAutofit/>
          </a:bodyPr>
          <a:lstStyle/>
          <a:p>
            <a:pPr marL="39687" marR="0" lvl="0" indent="-1587" algn="ctr" rtl="0">
              <a:lnSpc>
                <a:spcPct val="100000"/>
              </a:lnSpc>
              <a:spcBef>
                <a:spcPts val="0"/>
              </a:spcBef>
              <a:spcAft>
                <a:spcPts val="0"/>
              </a:spcAft>
              <a:buClr>
                <a:schemeClr val="dk1"/>
              </a:buClr>
              <a:buFont typeface="Verdana"/>
              <a:buNone/>
            </a:pPr>
            <a:r>
              <a:rPr lang="en-US" sz="1000" b="0" i="0" u="none">
                <a:solidFill>
                  <a:schemeClr val="dk1"/>
                </a:solidFill>
                <a:latin typeface="Verdana"/>
                <a:ea typeface="Verdana"/>
                <a:cs typeface="Verdana"/>
                <a:sym typeface="Verdana"/>
              </a:rPr>
              <a:t>KUB - Kurs Svensk Kirurgisk Förening För Övre abdominell Kirurgi</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9">
                                            <p:txEl>
                                              <p:pRg st="0" end="0"/>
                                            </p:txEl>
                                          </p:spTgt>
                                        </p:tgtEl>
                                        <p:attrNameLst>
                                          <p:attrName>style.visibility</p:attrName>
                                        </p:attrNameLst>
                                      </p:cBhvr>
                                      <p:to>
                                        <p:strVal val="visible"/>
                                      </p:to>
                                    </p:set>
                                    <p:animEffect transition="in" filter="fade">
                                      <p:cBhvr>
                                        <p:cTn id="7" dur="1"/>
                                        <p:tgtEl>
                                          <p:spTgt spid="20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9">
                                            <p:txEl>
                                              <p:pRg st="1" end="1"/>
                                            </p:txEl>
                                          </p:spTgt>
                                        </p:tgtEl>
                                        <p:attrNameLst>
                                          <p:attrName>style.visibility</p:attrName>
                                        </p:attrNameLst>
                                      </p:cBhvr>
                                      <p:to>
                                        <p:strVal val="visible"/>
                                      </p:to>
                                    </p:set>
                                    <p:animEffect transition="in" filter="fade">
                                      <p:cBhvr>
                                        <p:cTn id="12" dur="1"/>
                                        <p:tgtEl>
                                          <p:spTgt spid="20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9">
                                            <p:txEl>
                                              <p:pRg st="2" end="2"/>
                                            </p:txEl>
                                          </p:spTgt>
                                        </p:tgtEl>
                                        <p:attrNameLst>
                                          <p:attrName>style.visibility</p:attrName>
                                        </p:attrNameLst>
                                      </p:cBhvr>
                                      <p:to>
                                        <p:strVal val="visible"/>
                                      </p:to>
                                    </p:set>
                                    <p:animEffect transition="in" filter="fade">
                                      <p:cBhvr>
                                        <p:cTn id="17" dur="1"/>
                                        <p:tgtEl>
                                          <p:spTgt spid="20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9">
                                            <p:txEl>
                                              <p:pRg st="3" end="3"/>
                                            </p:txEl>
                                          </p:spTgt>
                                        </p:tgtEl>
                                        <p:attrNameLst>
                                          <p:attrName>style.visibility</p:attrName>
                                        </p:attrNameLst>
                                      </p:cBhvr>
                                      <p:to>
                                        <p:strVal val="visible"/>
                                      </p:to>
                                    </p:set>
                                    <p:animEffect transition="in" filter="fade">
                                      <p:cBhvr>
                                        <p:cTn id="22" dur="1"/>
                                        <p:tgtEl>
                                          <p:spTgt spid="20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9">
                                            <p:txEl>
                                              <p:pRg st="4" end="4"/>
                                            </p:txEl>
                                          </p:spTgt>
                                        </p:tgtEl>
                                        <p:attrNameLst>
                                          <p:attrName>style.visibility</p:attrName>
                                        </p:attrNameLst>
                                      </p:cBhvr>
                                      <p:to>
                                        <p:strVal val="visible"/>
                                      </p:to>
                                    </p:set>
                                    <p:animEffect transition="in" filter="fade">
                                      <p:cBhvr>
                                        <p:cTn id="27" dur="1"/>
                                        <p:tgtEl>
                                          <p:spTgt spid="20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9">
                                            <p:txEl>
                                              <p:pRg st="5" end="5"/>
                                            </p:txEl>
                                          </p:spTgt>
                                        </p:tgtEl>
                                        <p:attrNameLst>
                                          <p:attrName>style.visibility</p:attrName>
                                        </p:attrNameLst>
                                      </p:cBhvr>
                                      <p:to>
                                        <p:strVal val="visible"/>
                                      </p:to>
                                    </p:set>
                                    <p:animEffect transition="in" filter="fade">
                                      <p:cBhvr>
                                        <p:cTn id="32" dur="1"/>
                                        <p:tgtEl>
                                          <p:spTgt spid="20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9">
                                            <p:txEl>
                                              <p:pRg st="6" end="6"/>
                                            </p:txEl>
                                          </p:spTgt>
                                        </p:tgtEl>
                                        <p:attrNameLst>
                                          <p:attrName>style.visibility</p:attrName>
                                        </p:attrNameLst>
                                      </p:cBhvr>
                                      <p:to>
                                        <p:strVal val="visible"/>
                                      </p:to>
                                    </p:set>
                                    <p:animEffect transition="in" filter="fade">
                                      <p:cBhvr>
                                        <p:cTn id="37" dur="1"/>
                                        <p:tgtEl>
                                          <p:spTgt spid="209">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09">
                                            <p:txEl>
                                              <p:pRg st="7" end="7"/>
                                            </p:txEl>
                                          </p:spTgt>
                                        </p:tgtEl>
                                        <p:attrNameLst>
                                          <p:attrName>style.visibility</p:attrName>
                                        </p:attrNameLst>
                                      </p:cBhvr>
                                      <p:to>
                                        <p:strVal val="visible"/>
                                      </p:to>
                                    </p:set>
                                    <p:animEffect transition="in" filter="fade">
                                      <p:cBhvr>
                                        <p:cTn id="42" dur="1"/>
                                        <p:tgtEl>
                                          <p:spTgt spid="209">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09">
                                            <p:txEl>
                                              <p:pRg st="8" end="8"/>
                                            </p:txEl>
                                          </p:spTgt>
                                        </p:tgtEl>
                                        <p:attrNameLst>
                                          <p:attrName>style.visibility</p:attrName>
                                        </p:attrNameLst>
                                      </p:cBhvr>
                                      <p:to>
                                        <p:strVal val="visible"/>
                                      </p:to>
                                    </p:set>
                                    <p:animEffect transition="in" filter="fade">
                                      <p:cBhvr>
                                        <p:cTn id="47" dur="1"/>
                                        <p:tgtEl>
                                          <p:spTgt spid="20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36"/>
          <p:cNvSpPr txBox="1"/>
          <p:nvPr/>
        </p:nvSpPr>
        <p:spPr>
          <a:xfrm>
            <a:off x="0" y="0"/>
            <a:ext cx="228600" cy="2286000"/>
          </a:xfrm>
          <a:prstGeom prst="rect">
            <a:avLst/>
          </a:prstGeom>
          <a:solidFill>
            <a:srgbClr val="6666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2400" b="0" i="0" u="none">
              <a:solidFill>
                <a:srgbClr val="000000"/>
              </a:solidFill>
              <a:latin typeface="Verdana"/>
              <a:ea typeface="Verdana"/>
              <a:cs typeface="Verdana"/>
              <a:sym typeface="Verdana"/>
            </a:endParaRPr>
          </a:p>
        </p:txBody>
      </p:sp>
      <p:cxnSp>
        <p:nvCxnSpPr>
          <p:cNvPr id="217" name="Google Shape;217;p36"/>
          <p:cNvCxnSpPr/>
          <p:nvPr/>
        </p:nvCxnSpPr>
        <p:spPr>
          <a:xfrm>
            <a:off x="457200" y="1447800"/>
            <a:ext cx="8077200" cy="1587"/>
          </a:xfrm>
          <a:prstGeom prst="straightConnector1">
            <a:avLst/>
          </a:prstGeom>
          <a:noFill/>
          <a:ln w="19050" cap="flat" cmpd="sng">
            <a:solidFill>
              <a:srgbClr val="999900"/>
            </a:solidFill>
            <a:prstDash val="solid"/>
            <a:miter lim="8000"/>
            <a:headEnd type="none" w="sm" len="sm"/>
            <a:tailEnd type="none" w="sm" len="sm"/>
          </a:ln>
        </p:spPr>
      </p:cxnSp>
      <p:sp>
        <p:nvSpPr>
          <p:cNvPr id="218" name="Google Shape;218;p36"/>
          <p:cNvSpPr txBox="1"/>
          <p:nvPr/>
        </p:nvSpPr>
        <p:spPr>
          <a:xfrm>
            <a:off x="0" y="2286000"/>
            <a:ext cx="228600" cy="2286000"/>
          </a:xfrm>
          <a:prstGeom prst="rect">
            <a:avLst/>
          </a:prstGeom>
          <a:solidFill>
            <a:srgbClr val="CCCC6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2400" b="0" i="0" u="none">
              <a:solidFill>
                <a:srgbClr val="000000"/>
              </a:solidFill>
              <a:latin typeface="Verdana"/>
              <a:ea typeface="Verdana"/>
              <a:cs typeface="Verdana"/>
              <a:sym typeface="Verdana"/>
            </a:endParaRPr>
          </a:p>
        </p:txBody>
      </p:sp>
      <p:sp>
        <p:nvSpPr>
          <p:cNvPr id="219" name="Google Shape;219;p36"/>
          <p:cNvSpPr txBox="1"/>
          <p:nvPr/>
        </p:nvSpPr>
        <p:spPr>
          <a:xfrm>
            <a:off x="0" y="4572000"/>
            <a:ext cx="228600" cy="2286000"/>
          </a:xfrm>
          <a:prstGeom prst="rect">
            <a:avLst/>
          </a:prstGeom>
          <a:solidFill>
            <a:srgbClr val="9999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2400" b="0" i="0" u="none">
              <a:solidFill>
                <a:srgbClr val="000000"/>
              </a:solidFill>
              <a:latin typeface="Verdana"/>
              <a:ea typeface="Verdana"/>
              <a:cs typeface="Verdana"/>
              <a:sym typeface="Verdana"/>
            </a:endParaRPr>
          </a:p>
        </p:txBody>
      </p:sp>
      <p:sp>
        <p:nvSpPr>
          <p:cNvPr id="220" name="Google Shape;220;p36"/>
          <p:cNvSpPr txBox="1">
            <a:spLocks noGrp="1"/>
          </p:cNvSpPr>
          <p:nvPr>
            <p:ph type="title"/>
          </p:nvPr>
        </p:nvSpPr>
        <p:spPr>
          <a:xfrm>
            <a:off x="457200" y="0"/>
            <a:ext cx="8229600" cy="1417637"/>
          </a:xfrm>
          <a:prstGeom prst="rect">
            <a:avLst/>
          </a:prstGeom>
          <a:noFill/>
          <a:ln>
            <a:noFill/>
          </a:ln>
        </p:spPr>
        <p:txBody>
          <a:bodyPr spcFirstLastPara="1" wrap="square" lIns="50800" tIns="50800" rIns="132075" bIns="50800" anchor="b" anchorCtr="0">
            <a:noAutofit/>
          </a:bodyPr>
          <a:lstStyle/>
          <a:p>
            <a:pPr marL="39687" marR="0" lvl="0" indent="-1587" algn="l" rtl="0">
              <a:lnSpc>
                <a:spcPct val="100000"/>
              </a:lnSpc>
              <a:spcBef>
                <a:spcPts val="0"/>
              </a:spcBef>
              <a:spcAft>
                <a:spcPts val="0"/>
              </a:spcAft>
              <a:buClr>
                <a:srgbClr val="999900"/>
              </a:buClr>
              <a:buFont typeface="Garamond"/>
              <a:buNone/>
            </a:pPr>
            <a:r>
              <a:rPr lang="en-US" sz="3600" b="0" i="0" u="none" strike="noStrike" cap="none">
                <a:solidFill>
                  <a:srgbClr val="999900"/>
                </a:solidFill>
                <a:latin typeface="Garamond"/>
                <a:ea typeface="Garamond"/>
                <a:cs typeface="Garamond"/>
                <a:sym typeface="Garamond"/>
              </a:rPr>
              <a:t> </a:t>
            </a:r>
            <a:r>
              <a:rPr lang="en-US" sz="3600" b="0" i="0" u="none" strike="noStrike" cap="none">
                <a:solidFill>
                  <a:srgbClr val="999900"/>
                </a:solidFill>
                <a:latin typeface="MS PGothic"/>
                <a:ea typeface="MS PGothic"/>
                <a:cs typeface="MS PGothic"/>
                <a:sym typeface="MS PGothic"/>
              </a:rPr>
              <a:t/>
            </a:r>
            <a:br>
              <a:rPr lang="en-US" sz="3600" b="0" i="0" u="none" strike="noStrike" cap="none">
                <a:solidFill>
                  <a:srgbClr val="999900"/>
                </a:solidFill>
                <a:latin typeface="MS PGothic"/>
                <a:ea typeface="MS PGothic"/>
                <a:cs typeface="MS PGothic"/>
                <a:sym typeface="MS PGothic"/>
              </a:rPr>
            </a:br>
            <a:r>
              <a:rPr lang="en-US" sz="3600" b="0" i="0" u="none" strike="noStrike" cap="none">
                <a:solidFill>
                  <a:srgbClr val="999900"/>
                </a:solidFill>
                <a:latin typeface="Garamond"/>
                <a:ea typeface="Garamond"/>
                <a:cs typeface="Garamond"/>
                <a:sym typeface="Garamond"/>
              </a:rPr>
              <a:t>Esofagit</a:t>
            </a:r>
            <a:r>
              <a:rPr lang="en-US" sz="3600" b="0" i="0" u="none" strike="noStrike" cap="none">
                <a:solidFill>
                  <a:srgbClr val="999900"/>
                </a:solidFill>
                <a:latin typeface="MS PGothic"/>
                <a:ea typeface="MS PGothic"/>
                <a:cs typeface="MS PGothic"/>
                <a:sym typeface="MS PGothic"/>
              </a:rPr>
              <a:t/>
            </a:r>
            <a:br>
              <a:rPr lang="en-US" sz="3600" b="0" i="0" u="none" strike="noStrike" cap="none">
                <a:solidFill>
                  <a:srgbClr val="999900"/>
                </a:solidFill>
                <a:latin typeface="MS PGothic"/>
                <a:ea typeface="MS PGothic"/>
                <a:cs typeface="MS PGothic"/>
                <a:sym typeface="MS PGothic"/>
              </a:rPr>
            </a:br>
            <a:endParaRPr/>
          </a:p>
        </p:txBody>
      </p:sp>
      <p:pic>
        <p:nvPicPr>
          <p:cNvPr id="221" name="Google Shape;221;p36"/>
          <p:cNvPicPr preferRelativeResize="0"/>
          <p:nvPr/>
        </p:nvPicPr>
        <p:blipFill rotWithShape="1">
          <a:blip r:embed="rId3">
            <a:alphaModFix/>
          </a:blip>
          <a:srcRect/>
          <a:stretch/>
        </p:blipFill>
        <p:spPr>
          <a:xfrm>
            <a:off x="7740650" y="6161087"/>
            <a:ext cx="1403350" cy="696912"/>
          </a:xfrm>
          <a:prstGeom prst="rect">
            <a:avLst/>
          </a:prstGeom>
          <a:noFill/>
          <a:ln>
            <a:noFill/>
          </a:ln>
        </p:spPr>
      </p:pic>
      <p:sp>
        <p:nvSpPr>
          <p:cNvPr id="222" name="Google Shape;222;p36"/>
          <p:cNvSpPr txBox="1"/>
          <p:nvPr/>
        </p:nvSpPr>
        <p:spPr>
          <a:xfrm>
            <a:off x="3124200" y="6248400"/>
            <a:ext cx="2908300" cy="406400"/>
          </a:xfrm>
          <a:prstGeom prst="rect">
            <a:avLst/>
          </a:prstGeom>
          <a:noFill/>
          <a:ln>
            <a:noFill/>
          </a:ln>
        </p:spPr>
        <p:txBody>
          <a:bodyPr spcFirstLastPara="1" wrap="square" lIns="0" tIns="0" rIns="40625" bIns="0" anchor="t" anchorCtr="0">
            <a:noAutofit/>
          </a:bodyPr>
          <a:lstStyle/>
          <a:p>
            <a:pPr marL="39687" marR="0" lvl="0" indent="-1587" algn="ctr" rtl="0">
              <a:lnSpc>
                <a:spcPct val="100000"/>
              </a:lnSpc>
              <a:spcBef>
                <a:spcPts val="0"/>
              </a:spcBef>
              <a:spcAft>
                <a:spcPts val="0"/>
              </a:spcAft>
              <a:buClr>
                <a:schemeClr val="dk1"/>
              </a:buClr>
              <a:buFont typeface="Verdana"/>
              <a:buNone/>
            </a:pPr>
            <a:r>
              <a:rPr lang="en-US" sz="1000" b="0" i="0" u="none">
                <a:solidFill>
                  <a:schemeClr val="dk1"/>
                </a:solidFill>
                <a:latin typeface="Verdana"/>
                <a:ea typeface="Verdana"/>
                <a:cs typeface="Verdana"/>
                <a:sym typeface="Verdana"/>
              </a:rPr>
              <a:t>KUB - Kurs Svensk Kirurgisk Förening För Övre abdominell Kirurgi</a:t>
            </a:r>
            <a:endParaRPr/>
          </a:p>
        </p:txBody>
      </p:sp>
      <p:grpSp>
        <p:nvGrpSpPr>
          <p:cNvPr id="223" name="Google Shape;223;p36"/>
          <p:cNvGrpSpPr/>
          <p:nvPr/>
        </p:nvGrpSpPr>
        <p:grpSpPr>
          <a:xfrm>
            <a:off x="758825" y="1787525"/>
            <a:ext cx="7620000" cy="4594225"/>
            <a:chOff x="0" y="0"/>
            <a:chExt cx="7620000" cy="4592637"/>
          </a:xfrm>
        </p:grpSpPr>
        <p:grpSp>
          <p:nvGrpSpPr>
            <p:cNvPr id="224" name="Google Shape;224;p36"/>
            <p:cNvGrpSpPr/>
            <p:nvPr/>
          </p:nvGrpSpPr>
          <p:grpSpPr>
            <a:xfrm>
              <a:off x="0" y="0"/>
              <a:ext cx="7354887" cy="1144587"/>
              <a:chOff x="0" y="0"/>
              <a:chExt cx="7354887" cy="1144587"/>
            </a:xfrm>
          </p:grpSpPr>
          <p:sp>
            <p:nvSpPr>
              <p:cNvPr id="225" name="Google Shape;225;p36"/>
              <p:cNvSpPr txBox="1"/>
              <p:nvPr/>
            </p:nvSpPr>
            <p:spPr>
              <a:xfrm>
                <a:off x="0" y="0"/>
                <a:ext cx="1355725" cy="577850"/>
              </a:xfrm>
              <a:prstGeom prst="rect">
                <a:avLst/>
              </a:prstGeom>
              <a:noFill/>
              <a:ln>
                <a:noFill/>
              </a:ln>
            </p:spPr>
            <p:txBody>
              <a:bodyPr spcFirstLastPara="1" wrap="square" lIns="38100" tIns="38100" rIns="38100" bIns="38100" anchor="ctr" anchorCtr="0">
                <a:noAutofit/>
              </a:bodyPr>
              <a:lstStyle/>
              <a:p>
                <a:pPr marL="0" marR="0" lvl="0" indent="0" algn="ctr" rtl="0">
                  <a:lnSpc>
                    <a:spcPct val="96000"/>
                  </a:lnSpc>
                  <a:spcBef>
                    <a:spcPts val="0"/>
                  </a:spcBef>
                  <a:spcAft>
                    <a:spcPts val="0"/>
                  </a:spcAft>
                  <a:buClr>
                    <a:schemeClr val="dk1"/>
                  </a:buClr>
                  <a:buFont typeface="Arial"/>
                  <a:buNone/>
                </a:pPr>
                <a:r>
                  <a:rPr lang="en-US" sz="1800" b="0" i="0" u="none">
                    <a:solidFill>
                      <a:schemeClr val="dk1"/>
                    </a:solidFill>
                    <a:latin typeface="Arial"/>
                    <a:ea typeface="Arial"/>
                    <a:cs typeface="Arial"/>
                    <a:sym typeface="Arial"/>
                  </a:rPr>
                  <a:t>Grade A:	</a:t>
                </a:r>
                <a:endParaRPr/>
              </a:p>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226" name="Google Shape;226;p36"/>
              <p:cNvSpPr txBox="1"/>
              <p:nvPr/>
            </p:nvSpPr>
            <p:spPr>
              <a:xfrm>
                <a:off x="1349375" y="11112"/>
                <a:ext cx="6005512" cy="1133475"/>
              </a:xfrm>
              <a:prstGeom prst="rect">
                <a:avLst/>
              </a:prstGeom>
              <a:noFill/>
              <a:ln>
                <a:noFill/>
              </a:ln>
            </p:spPr>
            <p:txBody>
              <a:bodyPr spcFirstLastPara="1" wrap="square" lIns="38100" tIns="38100" rIns="38100" bIns="38100" anchor="ctr" anchorCtr="0">
                <a:noAutofit/>
              </a:bodyPr>
              <a:lstStyle/>
              <a:p>
                <a:pPr marL="0" marR="0" lvl="0" indent="0" algn="ctr" rtl="0">
                  <a:lnSpc>
                    <a:spcPct val="96000"/>
                  </a:lnSpc>
                  <a:spcBef>
                    <a:spcPts val="0"/>
                  </a:spcBef>
                  <a:spcAft>
                    <a:spcPts val="0"/>
                  </a:spcAft>
                  <a:buClr>
                    <a:schemeClr val="dk1"/>
                  </a:buClr>
                  <a:buFont typeface="Arial"/>
                  <a:buNone/>
                </a:pPr>
                <a:r>
                  <a:rPr lang="en-US" sz="1800" b="0" i="0" u="none">
                    <a:solidFill>
                      <a:schemeClr val="dk1"/>
                    </a:solidFill>
                    <a:latin typeface="Arial"/>
                    <a:ea typeface="Arial"/>
                    <a:cs typeface="Arial"/>
                    <a:sym typeface="Arial"/>
                  </a:rPr>
                  <a:t>One or more mucosal breaks no longer than 5 mm, </a:t>
                </a:r>
                <a:br>
                  <a:rPr lang="en-US" sz="1800" b="0" i="0" u="none">
                    <a:solidFill>
                      <a:schemeClr val="dk1"/>
                    </a:solidFill>
                    <a:latin typeface="Arial"/>
                    <a:ea typeface="Arial"/>
                    <a:cs typeface="Arial"/>
                    <a:sym typeface="Arial"/>
                  </a:rPr>
                </a:br>
                <a:r>
                  <a:rPr lang="en-US" sz="1800" b="0" i="0" u="none">
                    <a:solidFill>
                      <a:schemeClr val="dk1"/>
                    </a:solidFill>
                    <a:latin typeface="Arial"/>
                    <a:ea typeface="Arial"/>
                    <a:cs typeface="Arial"/>
                    <a:sym typeface="Arial"/>
                  </a:rPr>
                  <a:t>none of which extends between the tops of the</a:t>
                </a:r>
                <a:br>
                  <a:rPr lang="en-US" sz="1800" b="0" i="0" u="none">
                    <a:solidFill>
                      <a:schemeClr val="dk1"/>
                    </a:solidFill>
                    <a:latin typeface="Arial"/>
                    <a:ea typeface="Arial"/>
                    <a:cs typeface="Arial"/>
                    <a:sym typeface="Arial"/>
                  </a:rPr>
                </a:br>
                <a:r>
                  <a:rPr lang="en-US" sz="1800" b="0" i="0" u="none">
                    <a:solidFill>
                      <a:schemeClr val="dk1"/>
                    </a:solidFill>
                    <a:latin typeface="Arial"/>
                    <a:ea typeface="Arial"/>
                    <a:cs typeface="Arial"/>
                    <a:sym typeface="Arial"/>
                  </a:rPr>
                  <a:t>mucosal folds</a:t>
                </a:r>
                <a:endParaRPr/>
              </a:p>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nvGrpSpPr>
            <p:cNvPr id="227" name="Google Shape;227;p36"/>
            <p:cNvGrpSpPr/>
            <p:nvPr/>
          </p:nvGrpSpPr>
          <p:grpSpPr>
            <a:xfrm>
              <a:off x="795337" y="1363662"/>
              <a:ext cx="4505325" cy="2074862"/>
              <a:chOff x="0" y="0"/>
              <a:chExt cx="5764212" cy="2654300"/>
            </a:xfrm>
          </p:grpSpPr>
          <p:pic>
            <p:nvPicPr>
              <p:cNvPr id="228" name="Google Shape;228;p36"/>
              <p:cNvPicPr preferRelativeResize="0"/>
              <p:nvPr/>
            </p:nvPicPr>
            <p:blipFill rotWithShape="1">
              <a:blip r:embed="rId4">
                <a:alphaModFix/>
              </a:blip>
              <a:srcRect/>
              <a:stretch/>
            </p:blipFill>
            <p:spPr>
              <a:xfrm>
                <a:off x="3109912" y="0"/>
                <a:ext cx="2654300" cy="2654300"/>
              </a:xfrm>
              <a:prstGeom prst="rect">
                <a:avLst/>
              </a:prstGeom>
              <a:noFill/>
              <a:ln>
                <a:noFill/>
              </a:ln>
            </p:spPr>
          </p:pic>
          <p:pic>
            <p:nvPicPr>
              <p:cNvPr id="229" name="Google Shape;229;p36"/>
              <p:cNvPicPr preferRelativeResize="0"/>
              <p:nvPr/>
            </p:nvPicPr>
            <p:blipFill rotWithShape="1">
              <a:blip r:embed="rId5">
                <a:alphaModFix/>
              </a:blip>
              <a:srcRect/>
              <a:stretch/>
            </p:blipFill>
            <p:spPr>
              <a:xfrm>
                <a:off x="0" y="0"/>
                <a:ext cx="2538412" cy="2636837"/>
              </a:xfrm>
              <a:prstGeom prst="rect">
                <a:avLst/>
              </a:prstGeom>
              <a:noFill/>
              <a:ln>
                <a:noFill/>
              </a:ln>
            </p:spPr>
          </p:pic>
        </p:grpSp>
        <p:sp>
          <p:nvSpPr>
            <p:cNvPr id="230" name="Google Shape;230;p36"/>
            <p:cNvSpPr txBox="1"/>
            <p:nvPr/>
          </p:nvSpPr>
          <p:spPr>
            <a:xfrm>
              <a:off x="3127375" y="4105275"/>
              <a:ext cx="4492625" cy="487362"/>
            </a:xfrm>
            <a:prstGeom prst="rect">
              <a:avLst/>
            </a:prstGeom>
            <a:noFill/>
            <a:ln>
              <a:noFill/>
            </a:ln>
          </p:spPr>
          <p:txBody>
            <a:bodyPr spcFirstLastPara="1" wrap="square" lIns="38100" tIns="38100" rIns="38100" bIns="38100" anchor="ctr" anchorCtr="0">
              <a:noAutofit/>
            </a:bodyPr>
            <a:lstStyle/>
            <a:p>
              <a:pPr marL="0" marR="0" lvl="0" indent="0" algn="ctr" rtl="0">
                <a:lnSpc>
                  <a:spcPct val="97000"/>
                </a:lnSpc>
                <a:spcBef>
                  <a:spcPts val="0"/>
                </a:spcBef>
                <a:spcAft>
                  <a:spcPts val="0"/>
                </a:spcAft>
                <a:buClr>
                  <a:schemeClr val="dk1"/>
                </a:buClr>
                <a:buFont typeface="Times New Roman"/>
                <a:buNone/>
              </a:pPr>
              <a:r>
                <a:rPr lang="en-US" sz="1400" b="0" i="0" u="none">
                  <a:solidFill>
                    <a:schemeClr val="dk1"/>
                  </a:solidFill>
                  <a:latin typeface="Times New Roman"/>
                  <a:ea typeface="Times New Roman"/>
                  <a:cs typeface="Times New Roman"/>
                  <a:sym typeface="Times New Roman"/>
                </a:rPr>
                <a:t>Lundell, Gut 1999;45:172-80</a:t>
              </a:r>
              <a:endParaRPr/>
            </a:p>
            <a:p>
              <a:pPr marL="0" marR="0" lvl="0" indent="0" algn="l" rtl="0">
                <a:lnSpc>
                  <a:spcPct val="100000"/>
                </a:lnSpc>
                <a:spcBef>
                  <a:spcPts val="0"/>
                </a:spcBef>
                <a:spcAft>
                  <a:spcPts val="0"/>
                </a:spcAft>
                <a:buNone/>
              </a:pPr>
              <a:endParaRPr sz="1400" b="0" i="0" u="none">
                <a:solidFill>
                  <a:schemeClr val="dk1"/>
                </a:solidFill>
                <a:latin typeface="Times New Roman"/>
                <a:ea typeface="Times New Roman"/>
                <a:cs typeface="Times New Roman"/>
                <a:sym typeface="Times New Roman"/>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235" name="Google Shape;235;p37"/>
          <p:cNvPicPr preferRelativeResize="0"/>
          <p:nvPr/>
        </p:nvPicPr>
        <p:blipFill rotWithShape="1">
          <a:blip r:embed="rId3">
            <a:alphaModFix/>
          </a:blip>
          <a:srcRect/>
          <a:stretch/>
        </p:blipFill>
        <p:spPr>
          <a:xfrm>
            <a:off x="4030662" y="3171825"/>
            <a:ext cx="2052637" cy="2052637"/>
          </a:xfrm>
          <a:prstGeom prst="rect">
            <a:avLst/>
          </a:prstGeom>
          <a:noFill/>
          <a:ln>
            <a:noFill/>
          </a:ln>
        </p:spPr>
      </p:pic>
      <p:pic>
        <p:nvPicPr>
          <p:cNvPr id="236" name="Google Shape;236;p37"/>
          <p:cNvPicPr preferRelativeResize="0"/>
          <p:nvPr/>
        </p:nvPicPr>
        <p:blipFill rotWithShape="1">
          <a:blip r:embed="rId4">
            <a:alphaModFix/>
          </a:blip>
          <a:srcRect/>
          <a:stretch/>
        </p:blipFill>
        <p:spPr>
          <a:xfrm>
            <a:off x="1506537" y="3171825"/>
            <a:ext cx="2055812" cy="2057400"/>
          </a:xfrm>
          <a:prstGeom prst="rect">
            <a:avLst/>
          </a:prstGeom>
          <a:noFill/>
          <a:ln>
            <a:noFill/>
          </a:ln>
        </p:spPr>
      </p:pic>
      <p:sp>
        <p:nvSpPr>
          <p:cNvPr id="237" name="Google Shape;237;p37"/>
          <p:cNvSpPr txBox="1"/>
          <p:nvPr/>
        </p:nvSpPr>
        <p:spPr>
          <a:xfrm>
            <a:off x="0" y="0"/>
            <a:ext cx="228600" cy="2286000"/>
          </a:xfrm>
          <a:prstGeom prst="rect">
            <a:avLst/>
          </a:prstGeom>
          <a:solidFill>
            <a:srgbClr val="6666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2400" b="0" i="0" u="none">
              <a:solidFill>
                <a:srgbClr val="000000"/>
              </a:solidFill>
              <a:latin typeface="Verdana"/>
              <a:ea typeface="Verdana"/>
              <a:cs typeface="Verdana"/>
              <a:sym typeface="Verdana"/>
            </a:endParaRPr>
          </a:p>
        </p:txBody>
      </p:sp>
      <p:cxnSp>
        <p:nvCxnSpPr>
          <p:cNvPr id="238" name="Google Shape;238;p37"/>
          <p:cNvCxnSpPr/>
          <p:nvPr/>
        </p:nvCxnSpPr>
        <p:spPr>
          <a:xfrm>
            <a:off x="457200" y="1447800"/>
            <a:ext cx="8077200" cy="1587"/>
          </a:xfrm>
          <a:prstGeom prst="straightConnector1">
            <a:avLst/>
          </a:prstGeom>
          <a:noFill/>
          <a:ln w="19050" cap="flat" cmpd="sng">
            <a:solidFill>
              <a:srgbClr val="999900"/>
            </a:solidFill>
            <a:prstDash val="solid"/>
            <a:miter lim="8000"/>
            <a:headEnd type="none" w="sm" len="sm"/>
            <a:tailEnd type="none" w="sm" len="sm"/>
          </a:ln>
        </p:spPr>
      </p:cxnSp>
      <p:sp>
        <p:nvSpPr>
          <p:cNvPr id="239" name="Google Shape;239;p37"/>
          <p:cNvSpPr txBox="1"/>
          <p:nvPr/>
        </p:nvSpPr>
        <p:spPr>
          <a:xfrm>
            <a:off x="0" y="2286000"/>
            <a:ext cx="228600" cy="2286000"/>
          </a:xfrm>
          <a:prstGeom prst="rect">
            <a:avLst/>
          </a:prstGeom>
          <a:solidFill>
            <a:srgbClr val="CCCC6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2400" b="0" i="0" u="none">
              <a:solidFill>
                <a:srgbClr val="000000"/>
              </a:solidFill>
              <a:latin typeface="Verdana"/>
              <a:ea typeface="Verdana"/>
              <a:cs typeface="Verdana"/>
              <a:sym typeface="Verdana"/>
            </a:endParaRPr>
          </a:p>
        </p:txBody>
      </p:sp>
      <p:sp>
        <p:nvSpPr>
          <p:cNvPr id="240" name="Google Shape;240;p37"/>
          <p:cNvSpPr txBox="1"/>
          <p:nvPr/>
        </p:nvSpPr>
        <p:spPr>
          <a:xfrm>
            <a:off x="0" y="4572000"/>
            <a:ext cx="228600" cy="2286000"/>
          </a:xfrm>
          <a:prstGeom prst="rect">
            <a:avLst/>
          </a:prstGeom>
          <a:solidFill>
            <a:srgbClr val="9999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2400" b="0" i="0" u="none">
              <a:solidFill>
                <a:srgbClr val="000000"/>
              </a:solidFill>
              <a:latin typeface="Verdana"/>
              <a:ea typeface="Verdana"/>
              <a:cs typeface="Verdana"/>
              <a:sym typeface="Verdana"/>
            </a:endParaRPr>
          </a:p>
        </p:txBody>
      </p:sp>
      <p:sp>
        <p:nvSpPr>
          <p:cNvPr id="241" name="Google Shape;241;p37"/>
          <p:cNvSpPr txBox="1">
            <a:spLocks noGrp="1"/>
          </p:cNvSpPr>
          <p:nvPr>
            <p:ph type="title"/>
          </p:nvPr>
        </p:nvSpPr>
        <p:spPr>
          <a:xfrm>
            <a:off x="457200" y="0"/>
            <a:ext cx="8229600" cy="1417637"/>
          </a:xfrm>
          <a:prstGeom prst="rect">
            <a:avLst/>
          </a:prstGeom>
          <a:noFill/>
          <a:ln>
            <a:noFill/>
          </a:ln>
        </p:spPr>
        <p:txBody>
          <a:bodyPr spcFirstLastPara="1" wrap="square" lIns="50800" tIns="50800" rIns="132075" bIns="50800" anchor="b" anchorCtr="0">
            <a:noAutofit/>
          </a:bodyPr>
          <a:lstStyle/>
          <a:p>
            <a:pPr marL="39687" marR="0" lvl="0" indent="-1587" algn="l" rtl="0">
              <a:lnSpc>
                <a:spcPct val="100000"/>
              </a:lnSpc>
              <a:spcBef>
                <a:spcPts val="0"/>
              </a:spcBef>
              <a:spcAft>
                <a:spcPts val="0"/>
              </a:spcAft>
              <a:buClr>
                <a:srgbClr val="999900"/>
              </a:buClr>
              <a:buFont typeface="Garamond"/>
              <a:buNone/>
            </a:pPr>
            <a:r>
              <a:rPr lang="en-US" sz="3600" b="0" i="0" u="none" strike="noStrike" cap="none">
                <a:solidFill>
                  <a:srgbClr val="999900"/>
                </a:solidFill>
                <a:latin typeface="Garamond"/>
                <a:ea typeface="Garamond"/>
                <a:cs typeface="Garamond"/>
                <a:sym typeface="Garamond"/>
              </a:rPr>
              <a:t> </a:t>
            </a:r>
            <a:r>
              <a:rPr lang="en-US" sz="3600" b="0" i="0" u="none" strike="noStrike" cap="none">
                <a:solidFill>
                  <a:srgbClr val="999900"/>
                </a:solidFill>
                <a:latin typeface="MS PGothic"/>
                <a:ea typeface="MS PGothic"/>
                <a:cs typeface="MS PGothic"/>
                <a:sym typeface="MS PGothic"/>
              </a:rPr>
              <a:t/>
            </a:r>
            <a:br>
              <a:rPr lang="en-US" sz="3600" b="0" i="0" u="none" strike="noStrike" cap="none">
                <a:solidFill>
                  <a:srgbClr val="999900"/>
                </a:solidFill>
                <a:latin typeface="MS PGothic"/>
                <a:ea typeface="MS PGothic"/>
                <a:cs typeface="MS PGothic"/>
                <a:sym typeface="MS PGothic"/>
              </a:rPr>
            </a:br>
            <a:r>
              <a:rPr lang="en-US" sz="3600" b="0" i="0" u="none" strike="noStrike" cap="none">
                <a:solidFill>
                  <a:srgbClr val="999900"/>
                </a:solidFill>
                <a:latin typeface="Garamond"/>
                <a:ea typeface="Garamond"/>
                <a:cs typeface="Garamond"/>
                <a:sym typeface="Garamond"/>
              </a:rPr>
              <a:t>Esofagit</a:t>
            </a:r>
            <a:r>
              <a:rPr lang="en-US" sz="3600" b="0" i="0" u="none" strike="noStrike" cap="none">
                <a:solidFill>
                  <a:srgbClr val="999900"/>
                </a:solidFill>
                <a:latin typeface="MS PGothic"/>
                <a:ea typeface="MS PGothic"/>
                <a:cs typeface="MS PGothic"/>
                <a:sym typeface="MS PGothic"/>
              </a:rPr>
              <a:t/>
            </a:r>
            <a:br>
              <a:rPr lang="en-US" sz="3600" b="0" i="0" u="none" strike="noStrike" cap="none">
                <a:solidFill>
                  <a:srgbClr val="999900"/>
                </a:solidFill>
                <a:latin typeface="MS PGothic"/>
                <a:ea typeface="MS PGothic"/>
                <a:cs typeface="MS PGothic"/>
                <a:sym typeface="MS PGothic"/>
              </a:rPr>
            </a:br>
            <a:endParaRPr/>
          </a:p>
        </p:txBody>
      </p:sp>
      <p:pic>
        <p:nvPicPr>
          <p:cNvPr id="242" name="Google Shape;242;p37"/>
          <p:cNvPicPr preferRelativeResize="0"/>
          <p:nvPr/>
        </p:nvPicPr>
        <p:blipFill rotWithShape="1">
          <a:blip r:embed="rId5">
            <a:alphaModFix/>
          </a:blip>
          <a:srcRect/>
          <a:stretch/>
        </p:blipFill>
        <p:spPr>
          <a:xfrm>
            <a:off x="7740650" y="6161087"/>
            <a:ext cx="1403350" cy="696912"/>
          </a:xfrm>
          <a:prstGeom prst="rect">
            <a:avLst/>
          </a:prstGeom>
          <a:noFill/>
          <a:ln>
            <a:noFill/>
          </a:ln>
        </p:spPr>
      </p:pic>
      <p:sp>
        <p:nvSpPr>
          <p:cNvPr id="243" name="Google Shape;243;p37"/>
          <p:cNvSpPr txBox="1"/>
          <p:nvPr/>
        </p:nvSpPr>
        <p:spPr>
          <a:xfrm>
            <a:off x="3124200" y="6248400"/>
            <a:ext cx="2908300" cy="406400"/>
          </a:xfrm>
          <a:prstGeom prst="rect">
            <a:avLst/>
          </a:prstGeom>
          <a:noFill/>
          <a:ln>
            <a:noFill/>
          </a:ln>
        </p:spPr>
        <p:txBody>
          <a:bodyPr spcFirstLastPara="1" wrap="square" lIns="0" tIns="0" rIns="40625" bIns="0" anchor="t" anchorCtr="0">
            <a:noAutofit/>
          </a:bodyPr>
          <a:lstStyle/>
          <a:p>
            <a:pPr marL="39687" marR="0" lvl="0" indent="-1587" algn="ctr" rtl="0">
              <a:lnSpc>
                <a:spcPct val="100000"/>
              </a:lnSpc>
              <a:spcBef>
                <a:spcPts val="0"/>
              </a:spcBef>
              <a:spcAft>
                <a:spcPts val="0"/>
              </a:spcAft>
              <a:buClr>
                <a:schemeClr val="dk1"/>
              </a:buClr>
              <a:buFont typeface="Verdana"/>
              <a:buNone/>
            </a:pPr>
            <a:r>
              <a:rPr lang="en-US" sz="1000" b="0" i="0" u="none">
                <a:solidFill>
                  <a:schemeClr val="dk1"/>
                </a:solidFill>
                <a:latin typeface="Verdana"/>
                <a:ea typeface="Verdana"/>
                <a:cs typeface="Verdana"/>
                <a:sym typeface="Verdana"/>
              </a:rPr>
              <a:t>KUB - Kurs Svensk Kirurgisk Förening För Övre abdominell Kirurgi</a:t>
            </a:r>
            <a:endParaRPr/>
          </a:p>
        </p:txBody>
      </p:sp>
      <p:grpSp>
        <p:nvGrpSpPr>
          <p:cNvPr id="244" name="Google Shape;244;p37"/>
          <p:cNvGrpSpPr/>
          <p:nvPr/>
        </p:nvGrpSpPr>
        <p:grpSpPr>
          <a:xfrm>
            <a:off x="758825" y="1787525"/>
            <a:ext cx="7620000" cy="4594225"/>
            <a:chOff x="0" y="0"/>
            <a:chExt cx="7620000" cy="4592637"/>
          </a:xfrm>
        </p:grpSpPr>
        <p:grpSp>
          <p:nvGrpSpPr>
            <p:cNvPr id="245" name="Google Shape;245;p37"/>
            <p:cNvGrpSpPr/>
            <p:nvPr/>
          </p:nvGrpSpPr>
          <p:grpSpPr>
            <a:xfrm>
              <a:off x="0" y="0"/>
              <a:ext cx="7354887" cy="1144587"/>
              <a:chOff x="0" y="0"/>
              <a:chExt cx="7354887" cy="1144587"/>
            </a:xfrm>
          </p:grpSpPr>
          <p:sp>
            <p:nvSpPr>
              <p:cNvPr id="246" name="Google Shape;246;p37"/>
              <p:cNvSpPr txBox="1"/>
              <p:nvPr/>
            </p:nvSpPr>
            <p:spPr>
              <a:xfrm>
                <a:off x="0" y="0"/>
                <a:ext cx="1355725" cy="577850"/>
              </a:xfrm>
              <a:prstGeom prst="rect">
                <a:avLst/>
              </a:prstGeom>
              <a:noFill/>
              <a:ln>
                <a:noFill/>
              </a:ln>
            </p:spPr>
            <p:txBody>
              <a:bodyPr spcFirstLastPara="1" wrap="square" lIns="38100" tIns="38100" rIns="38100" bIns="38100" anchor="ctr" anchorCtr="0">
                <a:noAutofit/>
              </a:bodyPr>
              <a:lstStyle/>
              <a:p>
                <a:pPr marL="0" marR="0" lvl="0" indent="0" algn="ctr" rtl="0">
                  <a:lnSpc>
                    <a:spcPct val="96000"/>
                  </a:lnSpc>
                  <a:spcBef>
                    <a:spcPts val="0"/>
                  </a:spcBef>
                  <a:spcAft>
                    <a:spcPts val="0"/>
                  </a:spcAft>
                  <a:buClr>
                    <a:schemeClr val="dk1"/>
                  </a:buClr>
                  <a:buFont typeface="Arial"/>
                  <a:buNone/>
                </a:pPr>
                <a:r>
                  <a:rPr lang="en-US" sz="1800" b="0" i="0" u="none">
                    <a:solidFill>
                      <a:schemeClr val="dk1"/>
                    </a:solidFill>
                    <a:latin typeface="Arial"/>
                    <a:ea typeface="Arial"/>
                    <a:cs typeface="Arial"/>
                    <a:sym typeface="Arial"/>
                  </a:rPr>
                  <a:t>Grade B:	</a:t>
                </a:r>
                <a:endParaRPr/>
              </a:p>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247" name="Google Shape;247;p37"/>
              <p:cNvSpPr txBox="1"/>
              <p:nvPr/>
            </p:nvSpPr>
            <p:spPr>
              <a:xfrm>
                <a:off x="1349375" y="11112"/>
                <a:ext cx="6005512" cy="1133475"/>
              </a:xfrm>
              <a:prstGeom prst="rect">
                <a:avLst/>
              </a:prstGeom>
              <a:noFill/>
              <a:ln>
                <a:noFill/>
              </a:ln>
            </p:spPr>
            <p:txBody>
              <a:bodyPr spcFirstLastPara="1" wrap="square" lIns="38100" tIns="38100" rIns="38100" bIns="38100" anchor="ctr" anchorCtr="0">
                <a:noAutofit/>
              </a:bodyPr>
              <a:lstStyle/>
              <a:p>
                <a:pPr marL="0" marR="0" lvl="0" indent="0" algn="ctr" rtl="0">
                  <a:lnSpc>
                    <a:spcPct val="97000"/>
                  </a:lnSpc>
                  <a:spcBef>
                    <a:spcPts val="0"/>
                  </a:spcBef>
                  <a:spcAft>
                    <a:spcPts val="0"/>
                  </a:spcAft>
                  <a:buClr>
                    <a:schemeClr val="dk1"/>
                  </a:buClr>
                  <a:buFont typeface="Arial"/>
                  <a:buNone/>
                </a:pPr>
                <a:r>
                  <a:rPr lang="en-US" sz="1800" b="0" i="0" u="none">
                    <a:solidFill>
                      <a:schemeClr val="dk1"/>
                    </a:solidFill>
                    <a:latin typeface="Arial"/>
                    <a:ea typeface="Arial"/>
                    <a:cs typeface="Arial"/>
                    <a:sym typeface="Arial"/>
                  </a:rPr>
                  <a:t>One or more mucosal breaks more than 5 mm long, none of which extends between the tops of two mucosal folds</a:t>
                </a:r>
                <a:endParaRPr/>
              </a:p>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sp>
          <p:nvSpPr>
            <p:cNvPr id="248" name="Google Shape;248;p37"/>
            <p:cNvSpPr txBox="1"/>
            <p:nvPr/>
          </p:nvSpPr>
          <p:spPr>
            <a:xfrm>
              <a:off x="3127375" y="4105275"/>
              <a:ext cx="4492625" cy="487362"/>
            </a:xfrm>
            <a:prstGeom prst="rect">
              <a:avLst/>
            </a:prstGeom>
            <a:noFill/>
            <a:ln>
              <a:noFill/>
            </a:ln>
          </p:spPr>
          <p:txBody>
            <a:bodyPr spcFirstLastPara="1" wrap="square" lIns="38100" tIns="38100" rIns="38100" bIns="38100" anchor="ctr" anchorCtr="0">
              <a:noAutofit/>
            </a:bodyPr>
            <a:lstStyle/>
            <a:p>
              <a:pPr marL="0" marR="0" lvl="0" indent="0" algn="ctr" rtl="0">
                <a:lnSpc>
                  <a:spcPct val="97000"/>
                </a:lnSpc>
                <a:spcBef>
                  <a:spcPts val="0"/>
                </a:spcBef>
                <a:spcAft>
                  <a:spcPts val="0"/>
                </a:spcAft>
                <a:buClr>
                  <a:schemeClr val="dk1"/>
                </a:buClr>
                <a:buFont typeface="Times New Roman"/>
                <a:buNone/>
              </a:pPr>
              <a:r>
                <a:rPr lang="en-US" sz="1400" b="0" i="0" u="none">
                  <a:solidFill>
                    <a:schemeClr val="dk1"/>
                  </a:solidFill>
                  <a:latin typeface="Times New Roman"/>
                  <a:ea typeface="Times New Roman"/>
                  <a:cs typeface="Times New Roman"/>
                  <a:sym typeface="Times New Roman"/>
                </a:rPr>
                <a:t>Lundell, Gut 1999;45:172-80</a:t>
              </a:r>
              <a:endParaRPr/>
            </a:p>
            <a:p>
              <a:pPr marL="0" marR="0" lvl="0" indent="0" algn="l" rtl="0">
                <a:lnSpc>
                  <a:spcPct val="100000"/>
                </a:lnSpc>
                <a:spcBef>
                  <a:spcPts val="0"/>
                </a:spcBef>
                <a:spcAft>
                  <a:spcPts val="0"/>
                </a:spcAft>
                <a:buNone/>
              </a:pPr>
              <a:endParaRPr sz="1400" b="0" i="0" u="none">
                <a:solidFill>
                  <a:schemeClr val="dk1"/>
                </a:solidFill>
                <a:latin typeface="Times New Roman"/>
                <a:ea typeface="Times New Roman"/>
                <a:cs typeface="Times New Roman"/>
                <a:sym typeface="Times New Roman"/>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253" name="Google Shape;253;p38"/>
          <p:cNvPicPr preferRelativeResize="0"/>
          <p:nvPr/>
        </p:nvPicPr>
        <p:blipFill rotWithShape="1">
          <a:blip r:embed="rId3">
            <a:alphaModFix/>
          </a:blip>
          <a:srcRect/>
          <a:stretch/>
        </p:blipFill>
        <p:spPr>
          <a:xfrm>
            <a:off x="1382712" y="3213100"/>
            <a:ext cx="2408237" cy="1971675"/>
          </a:xfrm>
          <a:prstGeom prst="rect">
            <a:avLst/>
          </a:prstGeom>
          <a:noFill/>
          <a:ln>
            <a:noFill/>
          </a:ln>
        </p:spPr>
      </p:pic>
      <p:pic>
        <p:nvPicPr>
          <p:cNvPr id="254" name="Google Shape;254;p38"/>
          <p:cNvPicPr preferRelativeResize="0"/>
          <p:nvPr/>
        </p:nvPicPr>
        <p:blipFill rotWithShape="1">
          <a:blip r:embed="rId4">
            <a:alphaModFix/>
          </a:blip>
          <a:srcRect/>
          <a:stretch/>
        </p:blipFill>
        <p:spPr>
          <a:xfrm>
            <a:off x="3995737" y="3141662"/>
            <a:ext cx="2070100" cy="2068512"/>
          </a:xfrm>
          <a:prstGeom prst="rect">
            <a:avLst/>
          </a:prstGeom>
          <a:noFill/>
          <a:ln>
            <a:noFill/>
          </a:ln>
        </p:spPr>
      </p:pic>
      <p:sp>
        <p:nvSpPr>
          <p:cNvPr id="255" name="Google Shape;255;p38"/>
          <p:cNvSpPr txBox="1"/>
          <p:nvPr/>
        </p:nvSpPr>
        <p:spPr>
          <a:xfrm>
            <a:off x="0" y="0"/>
            <a:ext cx="228600" cy="2286000"/>
          </a:xfrm>
          <a:prstGeom prst="rect">
            <a:avLst/>
          </a:prstGeom>
          <a:solidFill>
            <a:srgbClr val="6666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2400" b="0" i="0" u="none">
              <a:solidFill>
                <a:srgbClr val="000000"/>
              </a:solidFill>
              <a:latin typeface="Verdana"/>
              <a:ea typeface="Verdana"/>
              <a:cs typeface="Verdana"/>
              <a:sym typeface="Verdana"/>
            </a:endParaRPr>
          </a:p>
        </p:txBody>
      </p:sp>
      <p:cxnSp>
        <p:nvCxnSpPr>
          <p:cNvPr id="256" name="Google Shape;256;p38"/>
          <p:cNvCxnSpPr/>
          <p:nvPr/>
        </p:nvCxnSpPr>
        <p:spPr>
          <a:xfrm>
            <a:off x="457200" y="1447800"/>
            <a:ext cx="8077200" cy="1587"/>
          </a:xfrm>
          <a:prstGeom prst="straightConnector1">
            <a:avLst/>
          </a:prstGeom>
          <a:noFill/>
          <a:ln w="19050" cap="flat" cmpd="sng">
            <a:solidFill>
              <a:srgbClr val="999900"/>
            </a:solidFill>
            <a:prstDash val="solid"/>
            <a:miter lim="8000"/>
            <a:headEnd type="none" w="sm" len="sm"/>
            <a:tailEnd type="none" w="sm" len="sm"/>
          </a:ln>
        </p:spPr>
      </p:cxnSp>
      <p:sp>
        <p:nvSpPr>
          <p:cNvPr id="257" name="Google Shape;257;p38"/>
          <p:cNvSpPr txBox="1"/>
          <p:nvPr/>
        </p:nvSpPr>
        <p:spPr>
          <a:xfrm>
            <a:off x="0" y="2286000"/>
            <a:ext cx="228600" cy="2286000"/>
          </a:xfrm>
          <a:prstGeom prst="rect">
            <a:avLst/>
          </a:prstGeom>
          <a:solidFill>
            <a:srgbClr val="CCCC6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2400" b="0" i="0" u="none">
              <a:solidFill>
                <a:srgbClr val="000000"/>
              </a:solidFill>
              <a:latin typeface="Verdana"/>
              <a:ea typeface="Verdana"/>
              <a:cs typeface="Verdana"/>
              <a:sym typeface="Verdana"/>
            </a:endParaRPr>
          </a:p>
        </p:txBody>
      </p:sp>
      <p:sp>
        <p:nvSpPr>
          <p:cNvPr id="258" name="Google Shape;258;p38"/>
          <p:cNvSpPr txBox="1"/>
          <p:nvPr/>
        </p:nvSpPr>
        <p:spPr>
          <a:xfrm>
            <a:off x="0" y="4572000"/>
            <a:ext cx="228600" cy="2286000"/>
          </a:xfrm>
          <a:prstGeom prst="rect">
            <a:avLst/>
          </a:prstGeom>
          <a:solidFill>
            <a:srgbClr val="9999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2400" b="0" i="0" u="none">
              <a:solidFill>
                <a:srgbClr val="000000"/>
              </a:solidFill>
              <a:latin typeface="Verdana"/>
              <a:ea typeface="Verdana"/>
              <a:cs typeface="Verdana"/>
              <a:sym typeface="Verdana"/>
            </a:endParaRPr>
          </a:p>
        </p:txBody>
      </p:sp>
      <p:sp>
        <p:nvSpPr>
          <p:cNvPr id="259" name="Google Shape;259;p38"/>
          <p:cNvSpPr txBox="1">
            <a:spLocks noGrp="1"/>
          </p:cNvSpPr>
          <p:nvPr>
            <p:ph type="title"/>
          </p:nvPr>
        </p:nvSpPr>
        <p:spPr>
          <a:xfrm>
            <a:off x="457200" y="0"/>
            <a:ext cx="8229600" cy="1417637"/>
          </a:xfrm>
          <a:prstGeom prst="rect">
            <a:avLst/>
          </a:prstGeom>
          <a:noFill/>
          <a:ln>
            <a:noFill/>
          </a:ln>
        </p:spPr>
        <p:txBody>
          <a:bodyPr spcFirstLastPara="1" wrap="square" lIns="50800" tIns="50800" rIns="132075" bIns="50800" anchor="b" anchorCtr="0">
            <a:noAutofit/>
          </a:bodyPr>
          <a:lstStyle/>
          <a:p>
            <a:pPr marL="39687" marR="0" lvl="0" indent="-1587" algn="l" rtl="0">
              <a:lnSpc>
                <a:spcPct val="100000"/>
              </a:lnSpc>
              <a:spcBef>
                <a:spcPts val="0"/>
              </a:spcBef>
              <a:spcAft>
                <a:spcPts val="0"/>
              </a:spcAft>
              <a:buClr>
                <a:srgbClr val="999900"/>
              </a:buClr>
              <a:buFont typeface="Garamond"/>
              <a:buNone/>
            </a:pPr>
            <a:r>
              <a:rPr lang="en-US" sz="3600" b="0" i="0" u="none" strike="noStrike" cap="none">
                <a:solidFill>
                  <a:srgbClr val="999900"/>
                </a:solidFill>
                <a:latin typeface="Garamond"/>
                <a:ea typeface="Garamond"/>
                <a:cs typeface="Garamond"/>
                <a:sym typeface="Garamond"/>
              </a:rPr>
              <a:t> </a:t>
            </a:r>
            <a:r>
              <a:rPr lang="en-US" sz="3600" b="0" i="0" u="none" strike="noStrike" cap="none">
                <a:solidFill>
                  <a:srgbClr val="999900"/>
                </a:solidFill>
                <a:latin typeface="MS PGothic"/>
                <a:ea typeface="MS PGothic"/>
                <a:cs typeface="MS PGothic"/>
                <a:sym typeface="MS PGothic"/>
              </a:rPr>
              <a:t/>
            </a:r>
            <a:br>
              <a:rPr lang="en-US" sz="3600" b="0" i="0" u="none" strike="noStrike" cap="none">
                <a:solidFill>
                  <a:srgbClr val="999900"/>
                </a:solidFill>
                <a:latin typeface="MS PGothic"/>
                <a:ea typeface="MS PGothic"/>
                <a:cs typeface="MS PGothic"/>
                <a:sym typeface="MS PGothic"/>
              </a:rPr>
            </a:br>
            <a:r>
              <a:rPr lang="en-US" sz="3600" b="0" i="0" u="none" strike="noStrike" cap="none">
                <a:solidFill>
                  <a:srgbClr val="999900"/>
                </a:solidFill>
                <a:latin typeface="Garamond"/>
                <a:ea typeface="Garamond"/>
                <a:cs typeface="Garamond"/>
                <a:sym typeface="Garamond"/>
              </a:rPr>
              <a:t>Esofagit</a:t>
            </a:r>
            <a:r>
              <a:rPr lang="en-US" sz="3600" b="0" i="0" u="none" strike="noStrike" cap="none">
                <a:solidFill>
                  <a:srgbClr val="999900"/>
                </a:solidFill>
                <a:latin typeface="MS PGothic"/>
                <a:ea typeface="MS PGothic"/>
                <a:cs typeface="MS PGothic"/>
                <a:sym typeface="MS PGothic"/>
              </a:rPr>
              <a:t/>
            </a:r>
            <a:br>
              <a:rPr lang="en-US" sz="3600" b="0" i="0" u="none" strike="noStrike" cap="none">
                <a:solidFill>
                  <a:srgbClr val="999900"/>
                </a:solidFill>
                <a:latin typeface="MS PGothic"/>
                <a:ea typeface="MS PGothic"/>
                <a:cs typeface="MS PGothic"/>
                <a:sym typeface="MS PGothic"/>
              </a:rPr>
            </a:br>
            <a:endParaRPr/>
          </a:p>
        </p:txBody>
      </p:sp>
      <p:pic>
        <p:nvPicPr>
          <p:cNvPr id="260" name="Google Shape;260;p38"/>
          <p:cNvPicPr preferRelativeResize="0"/>
          <p:nvPr/>
        </p:nvPicPr>
        <p:blipFill rotWithShape="1">
          <a:blip r:embed="rId5">
            <a:alphaModFix/>
          </a:blip>
          <a:srcRect/>
          <a:stretch/>
        </p:blipFill>
        <p:spPr>
          <a:xfrm>
            <a:off x="7740650" y="6161087"/>
            <a:ext cx="1403350" cy="696912"/>
          </a:xfrm>
          <a:prstGeom prst="rect">
            <a:avLst/>
          </a:prstGeom>
          <a:noFill/>
          <a:ln>
            <a:noFill/>
          </a:ln>
        </p:spPr>
      </p:pic>
      <p:sp>
        <p:nvSpPr>
          <p:cNvPr id="261" name="Google Shape;261;p38"/>
          <p:cNvSpPr txBox="1"/>
          <p:nvPr/>
        </p:nvSpPr>
        <p:spPr>
          <a:xfrm>
            <a:off x="3124200" y="6248400"/>
            <a:ext cx="2908300" cy="406400"/>
          </a:xfrm>
          <a:prstGeom prst="rect">
            <a:avLst/>
          </a:prstGeom>
          <a:noFill/>
          <a:ln>
            <a:noFill/>
          </a:ln>
        </p:spPr>
        <p:txBody>
          <a:bodyPr spcFirstLastPara="1" wrap="square" lIns="0" tIns="0" rIns="40625" bIns="0" anchor="t" anchorCtr="0">
            <a:noAutofit/>
          </a:bodyPr>
          <a:lstStyle/>
          <a:p>
            <a:pPr marL="39687" marR="0" lvl="0" indent="-1587" algn="ctr" rtl="0">
              <a:lnSpc>
                <a:spcPct val="100000"/>
              </a:lnSpc>
              <a:spcBef>
                <a:spcPts val="0"/>
              </a:spcBef>
              <a:spcAft>
                <a:spcPts val="0"/>
              </a:spcAft>
              <a:buClr>
                <a:schemeClr val="dk1"/>
              </a:buClr>
              <a:buFont typeface="Verdana"/>
              <a:buNone/>
            </a:pPr>
            <a:r>
              <a:rPr lang="en-US" sz="1000" b="0" i="0" u="none">
                <a:solidFill>
                  <a:schemeClr val="dk1"/>
                </a:solidFill>
                <a:latin typeface="Verdana"/>
                <a:ea typeface="Verdana"/>
                <a:cs typeface="Verdana"/>
                <a:sym typeface="Verdana"/>
              </a:rPr>
              <a:t>KUB - Kurs Svensk Kirurgisk Förening För Övre abdominell Kirurgi</a:t>
            </a:r>
            <a:endParaRPr/>
          </a:p>
        </p:txBody>
      </p:sp>
      <p:grpSp>
        <p:nvGrpSpPr>
          <p:cNvPr id="262" name="Google Shape;262;p38"/>
          <p:cNvGrpSpPr/>
          <p:nvPr/>
        </p:nvGrpSpPr>
        <p:grpSpPr>
          <a:xfrm>
            <a:off x="758825" y="1787525"/>
            <a:ext cx="7620000" cy="4594225"/>
            <a:chOff x="0" y="0"/>
            <a:chExt cx="7620000" cy="4592637"/>
          </a:xfrm>
        </p:grpSpPr>
        <p:grpSp>
          <p:nvGrpSpPr>
            <p:cNvPr id="263" name="Google Shape;263;p38"/>
            <p:cNvGrpSpPr/>
            <p:nvPr/>
          </p:nvGrpSpPr>
          <p:grpSpPr>
            <a:xfrm>
              <a:off x="0" y="0"/>
              <a:ext cx="7354887" cy="1144587"/>
              <a:chOff x="0" y="0"/>
              <a:chExt cx="7354887" cy="1144587"/>
            </a:xfrm>
          </p:grpSpPr>
          <p:sp>
            <p:nvSpPr>
              <p:cNvPr id="264" name="Google Shape;264;p38"/>
              <p:cNvSpPr txBox="1"/>
              <p:nvPr/>
            </p:nvSpPr>
            <p:spPr>
              <a:xfrm>
                <a:off x="0" y="0"/>
                <a:ext cx="1355725" cy="577850"/>
              </a:xfrm>
              <a:prstGeom prst="rect">
                <a:avLst/>
              </a:prstGeom>
              <a:noFill/>
              <a:ln>
                <a:noFill/>
              </a:ln>
            </p:spPr>
            <p:txBody>
              <a:bodyPr spcFirstLastPara="1" wrap="square" lIns="38100" tIns="38100" rIns="38100" bIns="38100" anchor="ctr" anchorCtr="0">
                <a:noAutofit/>
              </a:bodyPr>
              <a:lstStyle/>
              <a:p>
                <a:pPr marL="0" marR="0" lvl="0" indent="0" algn="ctr" rtl="0">
                  <a:lnSpc>
                    <a:spcPct val="96000"/>
                  </a:lnSpc>
                  <a:spcBef>
                    <a:spcPts val="0"/>
                  </a:spcBef>
                  <a:spcAft>
                    <a:spcPts val="0"/>
                  </a:spcAft>
                  <a:buClr>
                    <a:schemeClr val="dk1"/>
                  </a:buClr>
                  <a:buFont typeface="Arial"/>
                  <a:buNone/>
                </a:pPr>
                <a:r>
                  <a:rPr lang="en-US" sz="1800" b="0" i="0" u="none">
                    <a:solidFill>
                      <a:schemeClr val="dk1"/>
                    </a:solidFill>
                    <a:latin typeface="Arial"/>
                    <a:ea typeface="Arial"/>
                    <a:cs typeface="Arial"/>
                    <a:sym typeface="Arial"/>
                  </a:rPr>
                  <a:t>Grade C:	</a:t>
                </a:r>
                <a:endParaRPr/>
              </a:p>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265" name="Google Shape;265;p38"/>
              <p:cNvSpPr txBox="1"/>
              <p:nvPr/>
            </p:nvSpPr>
            <p:spPr>
              <a:xfrm>
                <a:off x="1349375" y="11112"/>
                <a:ext cx="6005512" cy="1133475"/>
              </a:xfrm>
              <a:prstGeom prst="rect">
                <a:avLst/>
              </a:prstGeom>
              <a:noFill/>
              <a:ln>
                <a:noFill/>
              </a:ln>
            </p:spPr>
            <p:txBody>
              <a:bodyPr spcFirstLastPara="1" wrap="square" lIns="38100" tIns="38100" rIns="38100" bIns="38100" anchor="ctr" anchorCtr="0">
                <a:noAutofit/>
              </a:bodyPr>
              <a:lstStyle/>
              <a:p>
                <a:pPr marL="0" marR="0" lvl="0" indent="0" algn="ctr" rtl="0">
                  <a:lnSpc>
                    <a:spcPct val="97000"/>
                  </a:lnSpc>
                  <a:spcBef>
                    <a:spcPts val="0"/>
                  </a:spcBef>
                  <a:spcAft>
                    <a:spcPts val="0"/>
                  </a:spcAft>
                  <a:buClr>
                    <a:schemeClr val="dk1"/>
                  </a:buClr>
                  <a:buFont typeface="Arial"/>
                  <a:buNone/>
                </a:pPr>
                <a:r>
                  <a:rPr lang="en-US" sz="1800" b="0" i="0" u="none">
                    <a:solidFill>
                      <a:schemeClr val="dk1"/>
                    </a:solidFill>
                    <a:latin typeface="Arial"/>
                    <a:ea typeface="Arial"/>
                    <a:cs typeface="Arial"/>
                    <a:sym typeface="Arial"/>
                  </a:rPr>
                  <a:t>Mucosal breaks that are continuous between the tops of two or more mucosal folds, but which involve less than 75% of the esophageal circumference</a:t>
                </a:r>
                <a:endParaRPr/>
              </a:p>
              <a:p>
                <a:pPr marL="0" marR="0" lvl="0" indent="0" algn="ctr" rtl="0">
                  <a:lnSpc>
                    <a:spcPct val="97000"/>
                  </a:lnSpc>
                  <a:spcBef>
                    <a:spcPts val="0"/>
                  </a:spcBef>
                  <a:spcAft>
                    <a:spcPts val="0"/>
                  </a:spcAft>
                  <a:buClr>
                    <a:srgbClr val="000000"/>
                  </a:buClr>
                  <a:buFont typeface="Verdana"/>
                  <a:buNone/>
                </a:pPr>
                <a:endParaRPr sz="1800" b="0" i="0" u="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sp>
          <p:nvSpPr>
            <p:cNvPr id="266" name="Google Shape;266;p38"/>
            <p:cNvSpPr txBox="1"/>
            <p:nvPr/>
          </p:nvSpPr>
          <p:spPr>
            <a:xfrm>
              <a:off x="3127375" y="4105275"/>
              <a:ext cx="4492625" cy="487362"/>
            </a:xfrm>
            <a:prstGeom prst="rect">
              <a:avLst/>
            </a:prstGeom>
            <a:noFill/>
            <a:ln>
              <a:noFill/>
            </a:ln>
          </p:spPr>
          <p:txBody>
            <a:bodyPr spcFirstLastPara="1" wrap="square" lIns="38100" tIns="38100" rIns="38100" bIns="38100" anchor="ctr" anchorCtr="0">
              <a:noAutofit/>
            </a:bodyPr>
            <a:lstStyle/>
            <a:p>
              <a:pPr marL="0" marR="0" lvl="0" indent="0" algn="ctr" rtl="0">
                <a:lnSpc>
                  <a:spcPct val="97000"/>
                </a:lnSpc>
                <a:spcBef>
                  <a:spcPts val="0"/>
                </a:spcBef>
                <a:spcAft>
                  <a:spcPts val="0"/>
                </a:spcAft>
                <a:buClr>
                  <a:schemeClr val="dk1"/>
                </a:buClr>
                <a:buFont typeface="Times New Roman"/>
                <a:buNone/>
              </a:pPr>
              <a:r>
                <a:rPr lang="en-US" sz="1400" b="0" i="0" u="none">
                  <a:solidFill>
                    <a:schemeClr val="dk1"/>
                  </a:solidFill>
                  <a:latin typeface="Times New Roman"/>
                  <a:ea typeface="Times New Roman"/>
                  <a:cs typeface="Times New Roman"/>
                  <a:sym typeface="Times New Roman"/>
                </a:rPr>
                <a:t>Lundell, Gut 1999;45:172-80</a:t>
              </a:r>
              <a:endParaRPr/>
            </a:p>
            <a:p>
              <a:pPr marL="0" marR="0" lvl="0" indent="0" algn="l" rtl="0">
                <a:lnSpc>
                  <a:spcPct val="100000"/>
                </a:lnSpc>
                <a:spcBef>
                  <a:spcPts val="0"/>
                </a:spcBef>
                <a:spcAft>
                  <a:spcPts val="0"/>
                </a:spcAft>
                <a:buNone/>
              </a:pPr>
              <a:endParaRPr sz="1400" b="0" i="0" u="none">
                <a:solidFill>
                  <a:schemeClr val="dk1"/>
                </a:solidFill>
                <a:latin typeface="Times New Roman"/>
                <a:ea typeface="Times New Roman"/>
                <a:cs typeface="Times New Roman"/>
                <a:sym typeface="Times New Roman"/>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271" name="Google Shape;271;p39"/>
          <p:cNvPicPr preferRelativeResize="0"/>
          <p:nvPr/>
        </p:nvPicPr>
        <p:blipFill rotWithShape="1">
          <a:blip r:embed="rId3">
            <a:alphaModFix/>
          </a:blip>
          <a:srcRect/>
          <a:stretch/>
        </p:blipFill>
        <p:spPr>
          <a:xfrm>
            <a:off x="1506537" y="3141662"/>
            <a:ext cx="2063750" cy="2065337"/>
          </a:xfrm>
          <a:prstGeom prst="rect">
            <a:avLst/>
          </a:prstGeom>
          <a:noFill/>
          <a:ln>
            <a:noFill/>
          </a:ln>
        </p:spPr>
      </p:pic>
      <p:pic>
        <p:nvPicPr>
          <p:cNvPr id="272" name="Google Shape;272;p39"/>
          <p:cNvPicPr preferRelativeResize="0"/>
          <p:nvPr/>
        </p:nvPicPr>
        <p:blipFill rotWithShape="1">
          <a:blip r:embed="rId4">
            <a:alphaModFix/>
          </a:blip>
          <a:srcRect/>
          <a:stretch/>
        </p:blipFill>
        <p:spPr>
          <a:xfrm>
            <a:off x="3995737" y="3141662"/>
            <a:ext cx="2058987" cy="2066925"/>
          </a:xfrm>
          <a:prstGeom prst="rect">
            <a:avLst/>
          </a:prstGeom>
          <a:noFill/>
          <a:ln>
            <a:noFill/>
          </a:ln>
        </p:spPr>
      </p:pic>
      <p:sp>
        <p:nvSpPr>
          <p:cNvPr id="273" name="Google Shape;273;p39"/>
          <p:cNvSpPr txBox="1"/>
          <p:nvPr/>
        </p:nvSpPr>
        <p:spPr>
          <a:xfrm>
            <a:off x="0" y="0"/>
            <a:ext cx="228600" cy="2286000"/>
          </a:xfrm>
          <a:prstGeom prst="rect">
            <a:avLst/>
          </a:prstGeom>
          <a:solidFill>
            <a:srgbClr val="6666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2400" b="0" i="0" u="none">
              <a:solidFill>
                <a:srgbClr val="000000"/>
              </a:solidFill>
              <a:latin typeface="Verdana"/>
              <a:ea typeface="Verdana"/>
              <a:cs typeface="Verdana"/>
              <a:sym typeface="Verdana"/>
            </a:endParaRPr>
          </a:p>
        </p:txBody>
      </p:sp>
      <p:cxnSp>
        <p:nvCxnSpPr>
          <p:cNvPr id="274" name="Google Shape;274;p39"/>
          <p:cNvCxnSpPr/>
          <p:nvPr/>
        </p:nvCxnSpPr>
        <p:spPr>
          <a:xfrm>
            <a:off x="457200" y="1447800"/>
            <a:ext cx="8077200" cy="1587"/>
          </a:xfrm>
          <a:prstGeom prst="straightConnector1">
            <a:avLst/>
          </a:prstGeom>
          <a:noFill/>
          <a:ln w="19050" cap="flat" cmpd="sng">
            <a:solidFill>
              <a:srgbClr val="999900"/>
            </a:solidFill>
            <a:prstDash val="solid"/>
            <a:miter lim="8000"/>
            <a:headEnd type="none" w="sm" len="sm"/>
            <a:tailEnd type="none" w="sm" len="sm"/>
          </a:ln>
        </p:spPr>
      </p:cxnSp>
      <p:sp>
        <p:nvSpPr>
          <p:cNvPr id="275" name="Google Shape;275;p39"/>
          <p:cNvSpPr txBox="1"/>
          <p:nvPr/>
        </p:nvSpPr>
        <p:spPr>
          <a:xfrm>
            <a:off x="0" y="2286000"/>
            <a:ext cx="228600" cy="2286000"/>
          </a:xfrm>
          <a:prstGeom prst="rect">
            <a:avLst/>
          </a:prstGeom>
          <a:solidFill>
            <a:srgbClr val="CCCC6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2400" b="0" i="0" u="none">
              <a:solidFill>
                <a:srgbClr val="000000"/>
              </a:solidFill>
              <a:latin typeface="Verdana"/>
              <a:ea typeface="Verdana"/>
              <a:cs typeface="Verdana"/>
              <a:sym typeface="Verdana"/>
            </a:endParaRPr>
          </a:p>
        </p:txBody>
      </p:sp>
      <p:sp>
        <p:nvSpPr>
          <p:cNvPr id="276" name="Google Shape;276;p39"/>
          <p:cNvSpPr txBox="1"/>
          <p:nvPr/>
        </p:nvSpPr>
        <p:spPr>
          <a:xfrm>
            <a:off x="0" y="4572000"/>
            <a:ext cx="228600" cy="2286000"/>
          </a:xfrm>
          <a:prstGeom prst="rect">
            <a:avLst/>
          </a:prstGeom>
          <a:solidFill>
            <a:srgbClr val="9999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2400" b="0" i="0" u="none">
              <a:solidFill>
                <a:srgbClr val="000000"/>
              </a:solidFill>
              <a:latin typeface="Verdana"/>
              <a:ea typeface="Verdana"/>
              <a:cs typeface="Verdana"/>
              <a:sym typeface="Verdana"/>
            </a:endParaRPr>
          </a:p>
        </p:txBody>
      </p:sp>
      <p:sp>
        <p:nvSpPr>
          <p:cNvPr id="277" name="Google Shape;277;p39"/>
          <p:cNvSpPr txBox="1">
            <a:spLocks noGrp="1"/>
          </p:cNvSpPr>
          <p:nvPr>
            <p:ph type="title"/>
          </p:nvPr>
        </p:nvSpPr>
        <p:spPr>
          <a:xfrm>
            <a:off x="457200" y="0"/>
            <a:ext cx="8229600" cy="1417637"/>
          </a:xfrm>
          <a:prstGeom prst="rect">
            <a:avLst/>
          </a:prstGeom>
          <a:noFill/>
          <a:ln>
            <a:noFill/>
          </a:ln>
        </p:spPr>
        <p:txBody>
          <a:bodyPr spcFirstLastPara="1" wrap="square" lIns="50800" tIns="50800" rIns="132075" bIns="50800" anchor="b" anchorCtr="0">
            <a:noAutofit/>
          </a:bodyPr>
          <a:lstStyle/>
          <a:p>
            <a:pPr marL="39687" marR="0" lvl="0" indent="-1587" algn="l" rtl="0">
              <a:lnSpc>
                <a:spcPct val="100000"/>
              </a:lnSpc>
              <a:spcBef>
                <a:spcPts val="0"/>
              </a:spcBef>
              <a:spcAft>
                <a:spcPts val="0"/>
              </a:spcAft>
              <a:buClr>
                <a:srgbClr val="999900"/>
              </a:buClr>
              <a:buFont typeface="Garamond"/>
              <a:buNone/>
            </a:pPr>
            <a:r>
              <a:rPr lang="en-US" sz="3600" b="0" i="0" u="none" strike="noStrike" cap="none">
                <a:solidFill>
                  <a:srgbClr val="999900"/>
                </a:solidFill>
                <a:latin typeface="Garamond"/>
                <a:ea typeface="Garamond"/>
                <a:cs typeface="Garamond"/>
                <a:sym typeface="Garamond"/>
              </a:rPr>
              <a:t> </a:t>
            </a:r>
            <a:r>
              <a:rPr lang="en-US" sz="3600" b="0" i="0" u="none" strike="noStrike" cap="none">
                <a:solidFill>
                  <a:srgbClr val="999900"/>
                </a:solidFill>
                <a:latin typeface="MS PGothic"/>
                <a:ea typeface="MS PGothic"/>
                <a:cs typeface="MS PGothic"/>
                <a:sym typeface="MS PGothic"/>
              </a:rPr>
              <a:t/>
            </a:r>
            <a:br>
              <a:rPr lang="en-US" sz="3600" b="0" i="0" u="none" strike="noStrike" cap="none">
                <a:solidFill>
                  <a:srgbClr val="999900"/>
                </a:solidFill>
                <a:latin typeface="MS PGothic"/>
                <a:ea typeface="MS PGothic"/>
                <a:cs typeface="MS PGothic"/>
                <a:sym typeface="MS PGothic"/>
              </a:rPr>
            </a:br>
            <a:r>
              <a:rPr lang="en-US" sz="3600" b="0" i="0" u="none" strike="noStrike" cap="none">
                <a:solidFill>
                  <a:srgbClr val="999900"/>
                </a:solidFill>
                <a:latin typeface="Garamond"/>
                <a:ea typeface="Garamond"/>
                <a:cs typeface="Garamond"/>
                <a:sym typeface="Garamond"/>
              </a:rPr>
              <a:t>Esofagit</a:t>
            </a:r>
            <a:r>
              <a:rPr lang="en-US" sz="3600" b="0" i="0" u="none" strike="noStrike" cap="none">
                <a:solidFill>
                  <a:srgbClr val="999900"/>
                </a:solidFill>
                <a:latin typeface="MS PGothic"/>
                <a:ea typeface="MS PGothic"/>
                <a:cs typeface="MS PGothic"/>
                <a:sym typeface="MS PGothic"/>
              </a:rPr>
              <a:t/>
            </a:r>
            <a:br>
              <a:rPr lang="en-US" sz="3600" b="0" i="0" u="none" strike="noStrike" cap="none">
                <a:solidFill>
                  <a:srgbClr val="999900"/>
                </a:solidFill>
                <a:latin typeface="MS PGothic"/>
                <a:ea typeface="MS PGothic"/>
                <a:cs typeface="MS PGothic"/>
                <a:sym typeface="MS PGothic"/>
              </a:rPr>
            </a:br>
            <a:endParaRPr/>
          </a:p>
        </p:txBody>
      </p:sp>
      <p:pic>
        <p:nvPicPr>
          <p:cNvPr id="278" name="Google Shape;278;p39"/>
          <p:cNvPicPr preferRelativeResize="0"/>
          <p:nvPr/>
        </p:nvPicPr>
        <p:blipFill rotWithShape="1">
          <a:blip r:embed="rId5">
            <a:alphaModFix/>
          </a:blip>
          <a:srcRect/>
          <a:stretch/>
        </p:blipFill>
        <p:spPr>
          <a:xfrm>
            <a:off x="7740650" y="6161087"/>
            <a:ext cx="1403350" cy="696912"/>
          </a:xfrm>
          <a:prstGeom prst="rect">
            <a:avLst/>
          </a:prstGeom>
          <a:noFill/>
          <a:ln>
            <a:noFill/>
          </a:ln>
        </p:spPr>
      </p:pic>
      <p:sp>
        <p:nvSpPr>
          <p:cNvPr id="279" name="Google Shape;279;p39"/>
          <p:cNvSpPr txBox="1"/>
          <p:nvPr/>
        </p:nvSpPr>
        <p:spPr>
          <a:xfrm>
            <a:off x="3124200" y="6248400"/>
            <a:ext cx="2908300" cy="406400"/>
          </a:xfrm>
          <a:prstGeom prst="rect">
            <a:avLst/>
          </a:prstGeom>
          <a:noFill/>
          <a:ln>
            <a:noFill/>
          </a:ln>
        </p:spPr>
        <p:txBody>
          <a:bodyPr spcFirstLastPara="1" wrap="square" lIns="0" tIns="0" rIns="40625" bIns="0" anchor="t" anchorCtr="0">
            <a:noAutofit/>
          </a:bodyPr>
          <a:lstStyle/>
          <a:p>
            <a:pPr marL="39687" marR="0" lvl="0" indent="-1587" algn="ctr" rtl="0">
              <a:lnSpc>
                <a:spcPct val="100000"/>
              </a:lnSpc>
              <a:spcBef>
                <a:spcPts val="0"/>
              </a:spcBef>
              <a:spcAft>
                <a:spcPts val="0"/>
              </a:spcAft>
              <a:buClr>
                <a:schemeClr val="dk1"/>
              </a:buClr>
              <a:buFont typeface="Verdana"/>
              <a:buNone/>
            </a:pPr>
            <a:r>
              <a:rPr lang="en-US" sz="1000" b="0" i="0" u="none">
                <a:solidFill>
                  <a:schemeClr val="dk1"/>
                </a:solidFill>
                <a:latin typeface="Verdana"/>
                <a:ea typeface="Verdana"/>
                <a:cs typeface="Verdana"/>
                <a:sym typeface="Verdana"/>
              </a:rPr>
              <a:t>KUB - Kurs Svensk Kirurgisk Förening För Övre abdominell Kirurgi</a:t>
            </a:r>
            <a:endParaRPr/>
          </a:p>
        </p:txBody>
      </p:sp>
      <p:grpSp>
        <p:nvGrpSpPr>
          <p:cNvPr id="280" name="Google Shape;280;p39"/>
          <p:cNvGrpSpPr/>
          <p:nvPr/>
        </p:nvGrpSpPr>
        <p:grpSpPr>
          <a:xfrm>
            <a:off x="758825" y="1787525"/>
            <a:ext cx="7620000" cy="4594225"/>
            <a:chOff x="0" y="0"/>
            <a:chExt cx="7620000" cy="4592637"/>
          </a:xfrm>
        </p:grpSpPr>
        <p:grpSp>
          <p:nvGrpSpPr>
            <p:cNvPr id="281" name="Google Shape;281;p39"/>
            <p:cNvGrpSpPr/>
            <p:nvPr/>
          </p:nvGrpSpPr>
          <p:grpSpPr>
            <a:xfrm>
              <a:off x="0" y="0"/>
              <a:ext cx="7354887" cy="1144587"/>
              <a:chOff x="0" y="0"/>
              <a:chExt cx="7354887" cy="1144587"/>
            </a:xfrm>
          </p:grpSpPr>
          <p:sp>
            <p:nvSpPr>
              <p:cNvPr id="282" name="Google Shape;282;p39"/>
              <p:cNvSpPr txBox="1"/>
              <p:nvPr/>
            </p:nvSpPr>
            <p:spPr>
              <a:xfrm>
                <a:off x="0" y="0"/>
                <a:ext cx="1355725" cy="577850"/>
              </a:xfrm>
              <a:prstGeom prst="rect">
                <a:avLst/>
              </a:prstGeom>
              <a:noFill/>
              <a:ln>
                <a:noFill/>
              </a:ln>
            </p:spPr>
            <p:txBody>
              <a:bodyPr spcFirstLastPara="1" wrap="square" lIns="38100" tIns="38100" rIns="38100" bIns="38100" anchor="ctr" anchorCtr="0">
                <a:noAutofit/>
              </a:bodyPr>
              <a:lstStyle/>
              <a:p>
                <a:pPr marL="0" marR="0" lvl="0" indent="0" algn="ctr" rtl="0">
                  <a:lnSpc>
                    <a:spcPct val="96000"/>
                  </a:lnSpc>
                  <a:spcBef>
                    <a:spcPts val="0"/>
                  </a:spcBef>
                  <a:spcAft>
                    <a:spcPts val="0"/>
                  </a:spcAft>
                  <a:buClr>
                    <a:schemeClr val="dk1"/>
                  </a:buClr>
                  <a:buFont typeface="Arial"/>
                  <a:buNone/>
                </a:pPr>
                <a:r>
                  <a:rPr lang="en-US" sz="1800" b="0" i="0" u="none">
                    <a:solidFill>
                      <a:schemeClr val="dk1"/>
                    </a:solidFill>
                    <a:latin typeface="Arial"/>
                    <a:ea typeface="Arial"/>
                    <a:cs typeface="Arial"/>
                    <a:sym typeface="Arial"/>
                  </a:rPr>
                  <a:t>Grade D:	</a:t>
                </a:r>
                <a:endParaRPr/>
              </a:p>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283" name="Google Shape;283;p39"/>
              <p:cNvSpPr txBox="1"/>
              <p:nvPr/>
            </p:nvSpPr>
            <p:spPr>
              <a:xfrm>
                <a:off x="1349375" y="11112"/>
                <a:ext cx="6005512" cy="1133475"/>
              </a:xfrm>
              <a:prstGeom prst="rect">
                <a:avLst/>
              </a:prstGeom>
              <a:noFill/>
              <a:ln>
                <a:noFill/>
              </a:ln>
            </p:spPr>
            <p:txBody>
              <a:bodyPr spcFirstLastPara="1" wrap="square" lIns="38100" tIns="38100" rIns="38100" bIns="38100" anchor="ctr" anchorCtr="0">
                <a:noAutofit/>
              </a:bodyPr>
              <a:lstStyle/>
              <a:p>
                <a:pPr marL="0" marR="0" lvl="0" indent="0" algn="ctr" rtl="0">
                  <a:lnSpc>
                    <a:spcPct val="97000"/>
                  </a:lnSpc>
                  <a:spcBef>
                    <a:spcPts val="0"/>
                  </a:spcBef>
                  <a:spcAft>
                    <a:spcPts val="0"/>
                  </a:spcAft>
                  <a:buClr>
                    <a:schemeClr val="dk1"/>
                  </a:buClr>
                  <a:buFont typeface="Times New Roman"/>
                  <a:buNone/>
                </a:pPr>
                <a:r>
                  <a:rPr lang="en-US" sz="1800" b="0" i="0" u="none">
                    <a:solidFill>
                      <a:schemeClr val="dk1"/>
                    </a:solidFill>
                    <a:latin typeface="Times New Roman"/>
                    <a:ea typeface="Times New Roman"/>
                    <a:cs typeface="Times New Roman"/>
                    <a:sym typeface="Times New Roman"/>
                  </a:rPr>
                  <a:t>Mucosal breaks which involve at least 75% of the esophageal circumference</a:t>
                </a:r>
                <a:endParaRPr/>
              </a:p>
              <a:p>
                <a:pPr marL="0" marR="0" lvl="0" indent="0" algn="l" rtl="0">
                  <a:lnSpc>
                    <a:spcPct val="100000"/>
                  </a:lnSpc>
                  <a:spcBef>
                    <a:spcPts val="0"/>
                  </a:spcBef>
                  <a:spcAft>
                    <a:spcPts val="0"/>
                  </a:spcAft>
                  <a:buNone/>
                </a:pPr>
                <a:endParaRPr sz="1800" b="0" i="0" u="none">
                  <a:solidFill>
                    <a:schemeClr val="dk1"/>
                  </a:solidFill>
                  <a:latin typeface="Times New Roman"/>
                  <a:ea typeface="Times New Roman"/>
                  <a:cs typeface="Times New Roman"/>
                  <a:sym typeface="Times New Roman"/>
                </a:endParaRPr>
              </a:p>
            </p:txBody>
          </p:sp>
        </p:grpSp>
        <p:sp>
          <p:nvSpPr>
            <p:cNvPr id="284" name="Google Shape;284;p39"/>
            <p:cNvSpPr txBox="1"/>
            <p:nvPr/>
          </p:nvSpPr>
          <p:spPr>
            <a:xfrm>
              <a:off x="3127375" y="4105275"/>
              <a:ext cx="4492625" cy="487362"/>
            </a:xfrm>
            <a:prstGeom prst="rect">
              <a:avLst/>
            </a:prstGeom>
            <a:noFill/>
            <a:ln>
              <a:noFill/>
            </a:ln>
          </p:spPr>
          <p:txBody>
            <a:bodyPr spcFirstLastPara="1" wrap="square" lIns="38100" tIns="38100" rIns="38100" bIns="38100" anchor="ctr" anchorCtr="0">
              <a:noAutofit/>
            </a:bodyPr>
            <a:lstStyle/>
            <a:p>
              <a:pPr marL="0" marR="0" lvl="0" indent="0" algn="ctr" rtl="0">
                <a:lnSpc>
                  <a:spcPct val="97000"/>
                </a:lnSpc>
                <a:spcBef>
                  <a:spcPts val="0"/>
                </a:spcBef>
                <a:spcAft>
                  <a:spcPts val="0"/>
                </a:spcAft>
                <a:buClr>
                  <a:schemeClr val="dk1"/>
                </a:buClr>
                <a:buFont typeface="Times New Roman"/>
                <a:buNone/>
              </a:pPr>
              <a:r>
                <a:rPr lang="en-US" sz="1400" b="0" i="0" u="none">
                  <a:solidFill>
                    <a:schemeClr val="dk1"/>
                  </a:solidFill>
                  <a:latin typeface="Times New Roman"/>
                  <a:ea typeface="Times New Roman"/>
                  <a:cs typeface="Times New Roman"/>
                  <a:sym typeface="Times New Roman"/>
                </a:rPr>
                <a:t>Lundell, Gut 1999;45:172-80</a:t>
              </a:r>
              <a:endParaRPr/>
            </a:p>
            <a:p>
              <a:pPr marL="0" marR="0" lvl="0" indent="0" algn="l" rtl="0">
                <a:lnSpc>
                  <a:spcPct val="100000"/>
                </a:lnSpc>
                <a:spcBef>
                  <a:spcPts val="0"/>
                </a:spcBef>
                <a:spcAft>
                  <a:spcPts val="0"/>
                </a:spcAft>
                <a:buNone/>
              </a:pPr>
              <a:endParaRPr sz="1400" b="0" i="0" u="none">
                <a:solidFill>
                  <a:schemeClr val="dk1"/>
                </a:solidFill>
                <a:latin typeface="Times New Roman"/>
                <a:ea typeface="Times New Roman"/>
                <a:cs typeface="Times New Roman"/>
                <a:sym typeface="Times New Roman"/>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40"/>
          <p:cNvSpPr txBox="1"/>
          <p:nvPr/>
        </p:nvSpPr>
        <p:spPr>
          <a:xfrm>
            <a:off x="0" y="0"/>
            <a:ext cx="228600" cy="2286000"/>
          </a:xfrm>
          <a:prstGeom prst="rect">
            <a:avLst/>
          </a:prstGeom>
          <a:solidFill>
            <a:srgbClr val="6666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2400" b="0" i="0" u="none">
              <a:solidFill>
                <a:srgbClr val="000000"/>
              </a:solidFill>
              <a:latin typeface="Verdana"/>
              <a:ea typeface="Verdana"/>
              <a:cs typeface="Verdana"/>
              <a:sym typeface="Verdana"/>
            </a:endParaRPr>
          </a:p>
        </p:txBody>
      </p:sp>
      <p:cxnSp>
        <p:nvCxnSpPr>
          <p:cNvPr id="290" name="Google Shape;290;p40"/>
          <p:cNvCxnSpPr/>
          <p:nvPr/>
        </p:nvCxnSpPr>
        <p:spPr>
          <a:xfrm>
            <a:off x="457200" y="1447800"/>
            <a:ext cx="8077200" cy="1587"/>
          </a:xfrm>
          <a:prstGeom prst="straightConnector1">
            <a:avLst/>
          </a:prstGeom>
          <a:noFill/>
          <a:ln w="19050" cap="flat" cmpd="sng">
            <a:solidFill>
              <a:srgbClr val="999900"/>
            </a:solidFill>
            <a:prstDash val="solid"/>
            <a:miter lim="8000"/>
            <a:headEnd type="none" w="sm" len="sm"/>
            <a:tailEnd type="none" w="sm" len="sm"/>
          </a:ln>
        </p:spPr>
      </p:cxnSp>
      <p:sp>
        <p:nvSpPr>
          <p:cNvPr id="291" name="Google Shape;291;p40"/>
          <p:cNvSpPr txBox="1"/>
          <p:nvPr/>
        </p:nvSpPr>
        <p:spPr>
          <a:xfrm>
            <a:off x="0" y="2286000"/>
            <a:ext cx="228600" cy="2286000"/>
          </a:xfrm>
          <a:prstGeom prst="rect">
            <a:avLst/>
          </a:prstGeom>
          <a:solidFill>
            <a:srgbClr val="CCCC6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2400" b="0" i="0" u="none">
              <a:solidFill>
                <a:srgbClr val="000000"/>
              </a:solidFill>
              <a:latin typeface="Verdana"/>
              <a:ea typeface="Verdana"/>
              <a:cs typeface="Verdana"/>
              <a:sym typeface="Verdana"/>
            </a:endParaRPr>
          </a:p>
        </p:txBody>
      </p:sp>
      <p:sp>
        <p:nvSpPr>
          <p:cNvPr id="292" name="Google Shape;292;p40"/>
          <p:cNvSpPr txBox="1"/>
          <p:nvPr/>
        </p:nvSpPr>
        <p:spPr>
          <a:xfrm>
            <a:off x="0" y="4572000"/>
            <a:ext cx="228600" cy="2286000"/>
          </a:xfrm>
          <a:prstGeom prst="rect">
            <a:avLst/>
          </a:prstGeom>
          <a:solidFill>
            <a:srgbClr val="9999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2400" b="0" i="0" u="none">
              <a:solidFill>
                <a:srgbClr val="000000"/>
              </a:solidFill>
              <a:latin typeface="Verdana"/>
              <a:ea typeface="Verdana"/>
              <a:cs typeface="Verdana"/>
              <a:sym typeface="Verdana"/>
            </a:endParaRPr>
          </a:p>
        </p:txBody>
      </p:sp>
      <p:sp>
        <p:nvSpPr>
          <p:cNvPr id="293" name="Google Shape;293;p40"/>
          <p:cNvSpPr txBox="1">
            <a:spLocks noGrp="1"/>
          </p:cNvSpPr>
          <p:nvPr>
            <p:ph type="title"/>
          </p:nvPr>
        </p:nvSpPr>
        <p:spPr>
          <a:xfrm>
            <a:off x="457200" y="0"/>
            <a:ext cx="8229600" cy="1417637"/>
          </a:xfrm>
          <a:prstGeom prst="rect">
            <a:avLst/>
          </a:prstGeom>
          <a:noFill/>
          <a:ln>
            <a:noFill/>
          </a:ln>
        </p:spPr>
        <p:txBody>
          <a:bodyPr spcFirstLastPara="1" wrap="square" lIns="50800" tIns="50800" rIns="132075" bIns="50800" anchor="b" anchorCtr="0">
            <a:noAutofit/>
          </a:bodyPr>
          <a:lstStyle/>
          <a:p>
            <a:pPr marL="39687" marR="0" lvl="0" indent="-1587" algn="l" rtl="0">
              <a:lnSpc>
                <a:spcPct val="100000"/>
              </a:lnSpc>
              <a:spcBef>
                <a:spcPts val="0"/>
              </a:spcBef>
              <a:spcAft>
                <a:spcPts val="0"/>
              </a:spcAft>
              <a:buClr>
                <a:srgbClr val="999900"/>
              </a:buClr>
              <a:buFont typeface="Garamond"/>
              <a:buNone/>
            </a:pPr>
            <a:r>
              <a:rPr lang="en-US" sz="4400" b="0" i="0" u="none" strike="noStrike" cap="none">
                <a:solidFill>
                  <a:srgbClr val="999900"/>
                </a:solidFill>
                <a:latin typeface="Garamond"/>
                <a:ea typeface="Garamond"/>
                <a:cs typeface="Garamond"/>
                <a:sym typeface="Garamond"/>
              </a:rPr>
              <a:t>Faktaruta 3 – Medicinsk behandling</a:t>
            </a:r>
            <a:endParaRPr/>
          </a:p>
        </p:txBody>
      </p:sp>
      <p:sp>
        <p:nvSpPr>
          <p:cNvPr id="294" name="Google Shape;294;p40"/>
          <p:cNvSpPr txBox="1">
            <a:spLocks noGrp="1"/>
          </p:cNvSpPr>
          <p:nvPr>
            <p:ph type="body" idx="1"/>
          </p:nvPr>
        </p:nvSpPr>
        <p:spPr>
          <a:xfrm>
            <a:off x="250825" y="1601787"/>
            <a:ext cx="8642350" cy="5256212"/>
          </a:xfrm>
          <a:prstGeom prst="rect">
            <a:avLst/>
          </a:prstGeom>
          <a:noFill/>
          <a:ln>
            <a:noFill/>
          </a:ln>
        </p:spPr>
        <p:txBody>
          <a:bodyPr spcFirstLastPara="1" wrap="square" lIns="50800" tIns="50800" rIns="132075" bIns="50800" anchor="t" anchorCtr="0">
            <a:noAutofit/>
          </a:bodyPr>
          <a:lstStyle/>
          <a:p>
            <a:pPr marL="382587" marR="0" lvl="0" indent="-344487" algn="l" rtl="0">
              <a:lnSpc>
                <a:spcPct val="90000"/>
              </a:lnSpc>
              <a:spcBef>
                <a:spcPts val="0"/>
              </a:spcBef>
              <a:spcAft>
                <a:spcPts val="0"/>
              </a:spcAft>
              <a:buClr>
                <a:srgbClr val="666600"/>
              </a:buClr>
              <a:buSzPts val="2100"/>
              <a:buFont typeface="Noto Sans Symbols"/>
              <a:buChar char="•"/>
            </a:pPr>
            <a:r>
              <a:rPr lang="en-US" sz="2800" b="1" i="0" u="none" strike="noStrike" cap="none">
                <a:solidFill>
                  <a:schemeClr val="dk1"/>
                </a:solidFill>
                <a:latin typeface="Verdana"/>
                <a:ea typeface="Verdana"/>
                <a:cs typeface="Verdana"/>
                <a:sym typeface="Verdana"/>
              </a:rPr>
              <a:t>Behandling inleds med PPI</a:t>
            </a:r>
            <a:endParaRPr/>
          </a:p>
          <a:p>
            <a:pPr marL="731837" marR="0" lvl="1" indent="-287337" algn="l" rtl="0">
              <a:lnSpc>
                <a:spcPct val="90000"/>
              </a:lnSpc>
              <a:spcBef>
                <a:spcPts val="600"/>
              </a:spcBef>
              <a:spcAft>
                <a:spcPts val="0"/>
              </a:spcAft>
              <a:buClr>
                <a:srgbClr val="999900"/>
              </a:buClr>
              <a:buSzPts val="1800"/>
              <a:buFont typeface="Noto Sans Symbols"/>
              <a:buChar char="■"/>
            </a:pPr>
            <a:r>
              <a:rPr lang="en-US" sz="2400" b="0" i="0" u="none" strike="noStrike" cap="none">
                <a:solidFill>
                  <a:schemeClr val="dk1"/>
                </a:solidFill>
                <a:latin typeface="Verdana"/>
                <a:ea typeface="Verdana"/>
                <a:cs typeface="Verdana"/>
                <a:sym typeface="Verdana"/>
              </a:rPr>
              <a:t>Diagnostiskt och terapeutiskt </a:t>
            </a:r>
            <a:endParaRPr/>
          </a:p>
          <a:p>
            <a:pPr marL="731837" marR="0" lvl="1" indent="-287337" algn="l" rtl="0">
              <a:lnSpc>
                <a:spcPct val="90000"/>
              </a:lnSpc>
              <a:spcBef>
                <a:spcPts val="600"/>
              </a:spcBef>
              <a:spcAft>
                <a:spcPts val="0"/>
              </a:spcAft>
              <a:buClr>
                <a:srgbClr val="999900"/>
              </a:buClr>
              <a:buSzPts val="1800"/>
              <a:buFont typeface="Noto Sans Symbols"/>
              <a:buChar char="■"/>
            </a:pPr>
            <a:r>
              <a:rPr lang="en-US" sz="2400" b="0" i="0" u="none" strike="noStrike" cap="none">
                <a:solidFill>
                  <a:schemeClr val="dk1"/>
                </a:solidFill>
                <a:latin typeface="Verdana"/>
                <a:ea typeface="Verdana"/>
                <a:cs typeface="Verdana"/>
                <a:sym typeface="Verdana"/>
              </a:rPr>
              <a:t>Ofta behövs hög dos </a:t>
            </a:r>
            <a:r>
              <a:rPr lang="en-US" sz="2000" b="0" i="0" u="none" strike="noStrike" cap="none">
                <a:solidFill>
                  <a:schemeClr val="dk1"/>
                </a:solidFill>
                <a:latin typeface="Verdana"/>
                <a:ea typeface="Verdana"/>
                <a:cs typeface="Verdana"/>
                <a:sym typeface="Verdana"/>
              </a:rPr>
              <a:t>(ex esomeprazol 40mg x 1-2)</a:t>
            </a:r>
            <a:endParaRPr sz="2000" b="1" i="0" u="none" strike="noStrike" cap="none">
              <a:solidFill>
                <a:schemeClr val="dk1"/>
              </a:solidFill>
              <a:latin typeface="Verdana"/>
              <a:ea typeface="Verdana"/>
              <a:cs typeface="Verdana"/>
              <a:sym typeface="Verdana"/>
            </a:endParaRPr>
          </a:p>
          <a:p>
            <a:pPr marL="382587" marR="0" lvl="0" indent="-344487" algn="l" rtl="0">
              <a:lnSpc>
                <a:spcPct val="90000"/>
              </a:lnSpc>
              <a:spcBef>
                <a:spcPts val="700"/>
              </a:spcBef>
              <a:spcAft>
                <a:spcPts val="0"/>
              </a:spcAft>
              <a:buClr>
                <a:srgbClr val="666600"/>
              </a:buClr>
              <a:buSzPts val="2100"/>
              <a:buFont typeface="Noto Sans Symbols"/>
              <a:buChar char="•"/>
            </a:pPr>
            <a:r>
              <a:rPr lang="en-US" sz="2800" b="1" i="0" u="none" strike="noStrike" cap="none">
                <a:solidFill>
                  <a:schemeClr val="dk1"/>
                </a:solidFill>
                <a:latin typeface="Verdana"/>
                <a:ea typeface="Verdana"/>
                <a:cs typeface="Verdana"/>
                <a:sym typeface="Verdana"/>
              </a:rPr>
              <a:t>Kan oftast sedan trappas ned </a:t>
            </a:r>
            <a:endParaRPr/>
          </a:p>
          <a:p>
            <a:pPr marL="731837" marR="0" lvl="1" indent="-287337" algn="l" rtl="0">
              <a:lnSpc>
                <a:spcPct val="90000"/>
              </a:lnSpc>
              <a:spcBef>
                <a:spcPts val="600"/>
              </a:spcBef>
              <a:spcAft>
                <a:spcPts val="0"/>
              </a:spcAft>
              <a:buClr>
                <a:srgbClr val="999900"/>
              </a:buClr>
              <a:buSzPts val="1800"/>
              <a:buFont typeface="Noto Sans Symbols"/>
              <a:buChar char="■"/>
            </a:pPr>
            <a:r>
              <a:rPr lang="en-US" sz="2400" b="0" i="0" u="none" strike="noStrike" cap="none">
                <a:solidFill>
                  <a:schemeClr val="dk1"/>
                </a:solidFill>
                <a:latin typeface="Verdana"/>
                <a:ea typeface="Verdana"/>
                <a:cs typeface="Verdana"/>
                <a:sym typeface="Verdana"/>
              </a:rPr>
              <a:t>Enklaste och billigaste behandlingen, som ger patienten fullgod symtomlindring. </a:t>
            </a:r>
            <a:endParaRPr/>
          </a:p>
          <a:p>
            <a:pPr marL="731837" marR="0" lvl="1" indent="-287337" algn="l" rtl="0">
              <a:lnSpc>
                <a:spcPct val="90000"/>
              </a:lnSpc>
              <a:spcBef>
                <a:spcPts val="600"/>
              </a:spcBef>
              <a:spcAft>
                <a:spcPts val="0"/>
              </a:spcAft>
              <a:buClr>
                <a:srgbClr val="999900"/>
              </a:buClr>
              <a:buFont typeface="Noto Sans Symbols"/>
              <a:buNone/>
            </a:pPr>
            <a:r>
              <a:rPr lang="en-US" sz="2400" b="0" i="0" u="none" strike="noStrike" cap="none">
                <a:solidFill>
                  <a:schemeClr val="dk1"/>
                </a:solidFill>
                <a:latin typeface="Verdana"/>
                <a:ea typeface="Verdana"/>
                <a:cs typeface="Verdana"/>
                <a:sym typeface="Verdana"/>
              </a:rPr>
              <a:t>	(oftast PPI, men ibland H2-blockare, eller antacida, vb, men kan även innebära kontinuerlig medicinering)</a:t>
            </a:r>
            <a:endParaRPr/>
          </a:p>
          <a:p>
            <a:pPr marL="731837" marR="0" lvl="1" indent="-287337" algn="l" rtl="0">
              <a:lnSpc>
                <a:spcPct val="90000"/>
              </a:lnSpc>
              <a:spcBef>
                <a:spcPts val="600"/>
              </a:spcBef>
              <a:spcAft>
                <a:spcPts val="0"/>
              </a:spcAft>
              <a:buClr>
                <a:srgbClr val="999900"/>
              </a:buClr>
              <a:buFont typeface="Noto Sans Symbols"/>
              <a:buNone/>
            </a:pPr>
            <a:r>
              <a:rPr lang="en-US" sz="2400" b="0" i="0" u="none" strike="noStrike" cap="none">
                <a:solidFill>
                  <a:schemeClr val="dk1"/>
                </a:solidFill>
                <a:latin typeface="Verdana"/>
                <a:ea typeface="Verdana"/>
                <a:cs typeface="Verdana"/>
                <a:sym typeface="Verdana"/>
              </a:rPr>
              <a:t> </a:t>
            </a:r>
            <a:endParaRPr/>
          </a:p>
          <a:p>
            <a:pPr marL="731837" marR="0" lvl="1" indent="-287337" algn="l" rtl="0">
              <a:lnSpc>
                <a:spcPct val="90000"/>
              </a:lnSpc>
              <a:spcBef>
                <a:spcPts val="600"/>
              </a:spcBef>
              <a:spcAft>
                <a:spcPts val="0"/>
              </a:spcAft>
              <a:buClr>
                <a:srgbClr val="999900"/>
              </a:buClr>
              <a:buSzPts val="1800"/>
              <a:buFont typeface="Noto Sans Symbols"/>
              <a:buChar char="■"/>
            </a:pPr>
            <a:r>
              <a:rPr lang="en-US" sz="2400" b="1" i="0" u="none" strike="noStrike" cap="none">
                <a:solidFill>
                  <a:schemeClr val="dk1"/>
                </a:solidFill>
                <a:latin typeface="Verdana"/>
                <a:ea typeface="Verdana"/>
                <a:cs typeface="Verdana"/>
                <a:sym typeface="Verdana"/>
              </a:rPr>
              <a:t>Patientens symtom styr!</a:t>
            </a:r>
            <a:endParaRPr/>
          </a:p>
          <a:p>
            <a:pPr marL="382588" marR="0" lvl="0" indent="-230188" algn="l" rtl="0">
              <a:spcBef>
                <a:spcPts val="700"/>
              </a:spcBef>
              <a:spcAft>
                <a:spcPts val="0"/>
              </a:spcAft>
              <a:buClr>
                <a:srgbClr val="666600"/>
              </a:buClr>
              <a:buSzPts val="1800"/>
              <a:buFont typeface="Noto Sans Symbols"/>
              <a:buNone/>
            </a:pPr>
            <a:endParaRPr sz="2400" b="1" i="0" u="none" strike="noStrike" cap="none">
              <a:solidFill>
                <a:schemeClr val="dk1"/>
              </a:solidFill>
              <a:latin typeface="Verdana"/>
              <a:ea typeface="Verdana"/>
              <a:cs typeface="Verdana"/>
              <a:sym typeface="Verdana"/>
            </a:endParaRPr>
          </a:p>
        </p:txBody>
      </p:sp>
      <p:pic>
        <p:nvPicPr>
          <p:cNvPr id="295" name="Google Shape;295;p40"/>
          <p:cNvPicPr preferRelativeResize="0"/>
          <p:nvPr/>
        </p:nvPicPr>
        <p:blipFill rotWithShape="1">
          <a:blip r:embed="rId3">
            <a:alphaModFix/>
          </a:blip>
          <a:srcRect/>
          <a:stretch/>
        </p:blipFill>
        <p:spPr>
          <a:xfrm>
            <a:off x="7740650" y="6161087"/>
            <a:ext cx="1403350" cy="696912"/>
          </a:xfrm>
          <a:prstGeom prst="rect">
            <a:avLst/>
          </a:prstGeom>
          <a:noFill/>
          <a:ln>
            <a:noFill/>
          </a:ln>
        </p:spPr>
      </p:pic>
      <p:sp>
        <p:nvSpPr>
          <p:cNvPr id="296" name="Google Shape;296;p40"/>
          <p:cNvSpPr txBox="1"/>
          <p:nvPr/>
        </p:nvSpPr>
        <p:spPr>
          <a:xfrm>
            <a:off x="1908175" y="6165850"/>
            <a:ext cx="2908300" cy="406400"/>
          </a:xfrm>
          <a:prstGeom prst="rect">
            <a:avLst/>
          </a:prstGeom>
          <a:noFill/>
          <a:ln>
            <a:noFill/>
          </a:ln>
        </p:spPr>
        <p:txBody>
          <a:bodyPr spcFirstLastPara="1" wrap="square" lIns="0" tIns="0" rIns="40625" bIns="0" anchor="t" anchorCtr="0">
            <a:noAutofit/>
          </a:bodyPr>
          <a:lstStyle/>
          <a:p>
            <a:pPr marL="39687" marR="0" lvl="0" indent="-1587" algn="ctr" rtl="0">
              <a:lnSpc>
                <a:spcPct val="100000"/>
              </a:lnSpc>
              <a:spcBef>
                <a:spcPts val="0"/>
              </a:spcBef>
              <a:spcAft>
                <a:spcPts val="0"/>
              </a:spcAft>
              <a:buClr>
                <a:schemeClr val="dk1"/>
              </a:buClr>
              <a:buFont typeface="Verdana"/>
              <a:buNone/>
            </a:pPr>
            <a:r>
              <a:rPr lang="en-US" sz="1000" b="0" i="0" u="none">
                <a:solidFill>
                  <a:schemeClr val="dk1"/>
                </a:solidFill>
                <a:latin typeface="Verdana"/>
                <a:ea typeface="Verdana"/>
                <a:cs typeface="Verdana"/>
                <a:sym typeface="Verdana"/>
              </a:rPr>
              <a:t>KUB - Kurs Svensk Kirurgisk Förening För Övre abdominell Kirurgi</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4">
                                            <p:txEl>
                                              <p:pRg st="0" end="0"/>
                                            </p:txEl>
                                          </p:spTgt>
                                        </p:tgtEl>
                                        <p:attrNameLst>
                                          <p:attrName>style.visibility</p:attrName>
                                        </p:attrNameLst>
                                      </p:cBhvr>
                                      <p:to>
                                        <p:strVal val="visible"/>
                                      </p:to>
                                    </p:set>
                                    <p:animEffect transition="in" filter="fade">
                                      <p:cBhvr>
                                        <p:cTn id="7" dur="1"/>
                                        <p:tgtEl>
                                          <p:spTgt spid="29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4">
                                            <p:txEl>
                                              <p:pRg st="1" end="1"/>
                                            </p:txEl>
                                          </p:spTgt>
                                        </p:tgtEl>
                                        <p:attrNameLst>
                                          <p:attrName>style.visibility</p:attrName>
                                        </p:attrNameLst>
                                      </p:cBhvr>
                                      <p:to>
                                        <p:strVal val="visible"/>
                                      </p:to>
                                    </p:set>
                                    <p:animEffect transition="in" filter="fade">
                                      <p:cBhvr>
                                        <p:cTn id="12" dur="1"/>
                                        <p:tgtEl>
                                          <p:spTgt spid="29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4">
                                            <p:txEl>
                                              <p:pRg st="2" end="2"/>
                                            </p:txEl>
                                          </p:spTgt>
                                        </p:tgtEl>
                                        <p:attrNameLst>
                                          <p:attrName>style.visibility</p:attrName>
                                        </p:attrNameLst>
                                      </p:cBhvr>
                                      <p:to>
                                        <p:strVal val="visible"/>
                                      </p:to>
                                    </p:set>
                                    <p:animEffect transition="in" filter="fade">
                                      <p:cBhvr>
                                        <p:cTn id="17" dur="1"/>
                                        <p:tgtEl>
                                          <p:spTgt spid="29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4">
                                            <p:txEl>
                                              <p:pRg st="3" end="3"/>
                                            </p:txEl>
                                          </p:spTgt>
                                        </p:tgtEl>
                                        <p:attrNameLst>
                                          <p:attrName>style.visibility</p:attrName>
                                        </p:attrNameLst>
                                      </p:cBhvr>
                                      <p:to>
                                        <p:strVal val="visible"/>
                                      </p:to>
                                    </p:set>
                                    <p:animEffect transition="in" filter="fade">
                                      <p:cBhvr>
                                        <p:cTn id="22" dur="1"/>
                                        <p:tgtEl>
                                          <p:spTgt spid="29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4">
                                            <p:txEl>
                                              <p:pRg st="4" end="4"/>
                                            </p:txEl>
                                          </p:spTgt>
                                        </p:tgtEl>
                                        <p:attrNameLst>
                                          <p:attrName>style.visibility</p:attrName>
                                        </p:attrNameLst>
                                      </p:cBhvr>
                                      <p:to>
                                        <p:strVal val="visible"/>
                                      </p:to>
                                    </p:set>
                                    <p:animEffect transition="in" filter="fade">
                                      <p:cBhvr>
                                        <p:cTn id="27" dur="1"/>
                                        <p:tgtEl>
                                          <p:spTgt spid="29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94">
                                            <p:txEl>
                                              <p:pRg st="5" end="5"/>
                                            </p:txEl>
                                          </p:spTgt>
                                        </p:tgtEl>
                                        <p:attrNameLst>
                                          <p:attrName>style.visibility</p:attrName>
                                        </p:attrNameLst>
                                      </p:cBhvr>
                                      <p:to>
                                        <p:strVal val="visible"/>
                                      </p:to>
                                    </p:set>
                                    <p:animEffect transition="in" filter="fade">
                                      <p:cBhvr>
                                        <p:cTn id="32" dur="1"/>
                                        <p:tgtEl>
                                          <p:spTgt spid="29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94">
                                            <p:txEl>
                                              <p:pRg st="6" end="6"/>
                                            </p:txEl>
                                          </p:spTgt>
                                        </p:tgtEl>
                                        <p:attrNameLst>
                                          <p:attrName>style.visibility</p:attrName>
                                        </p:attrNameLst>
                                      </p:cBhvr>
                                      <p:to>
                                        <p:strVal val="visible"/>
                                      </p:to>
                                    </p:set>
                                    <p:animEffect transition="in" filter="fade">
                                      <p:cBhvr>
                                        <p:cTn id="37" dur="1"/>
                                        <p:tgtEl>
                                          <p:spTgt spid="29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94">
                                            <p:txEl>
                                              <p:pRg st="7" end="7"/>
                                            </p:txEl>
                                          </p:spTgt>
                                        </p:tgtEl>
                                        <p:attrNameLst>
                                          <p:attrName>style.visibility</p:attrName>
                                        </p:attrNameLst>
                                      </p:cBhvr>
                                      <p:to>
                                        <p:strVal val="visible"/>
                                      </p:to>
                                    </p:set>
                                    <p:animEffect transition="in" filter="fade">
                                      <p:cBhvr>
                                        <p:cTn id="42" dur="1"/>
                                        <p:tgtEl>
                                          <p:spTgt spid="29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94">
                                            <p:txEl>
                                              <p:pRg st="8" end="8"/>
                                            </p:txEl>
                                          </p:spTgt>
                                        </p:tgtEl>
                                        <p:attrNameLst>
                                          <p:attrName>style.visibility</p:attrName>
                                        </p:attrNameLst>
                                      </p:cBhvr>
                                      <p:to>
                                        <p:strVal val="visible"/>
                                      </p:to>
                                    </p:set>
                                    <p:animEffect transition="in" filter="fade">
                                      <p:cBhvr>
                                        <p:cTn id="47" dur="1"/>
                                        <p:tgtEl>
                                          <p:spTgt spid="29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41"/>
          <p:cNvSpPr txBox="1"/>
          <p:nvPr/>
        </p:nvSpPr>
        <p:spPr>
          <a:xfrm>
            <a:off x="0" y="0"/>
            <a:ext cx="228600" cy="2286000"/>
          </a:xfrm>
          <a:prstGeom prst="rect">
            <a:avLst/>
          </a:prstGeom>
          <a:solidFill>
            <a:srgbClr val="6666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2400" b="0" i="0" u="none">
              <a:solidFill>
                <a:srgbClr val="000000"/>
              </a:solidFill>
              <a:latin typeface="Verdana"/>
              <a:ea typeface="Verdana"/>
              <a:cs typeface="Verdana"/>
              <a:sym typeface="Verdana"/>
            </a:endParaRPr>
          </a:p>
        </p:txBody>
      </p:sp>
      <p:cxnSp>
        <p:nvCxnSpPr>
          <p:cNvPr id="302" name="Google Shape;302;p41"/>
          <p:cNvCxnSpPr/>
          <p:nvPr/>
        </p:nvCxnSpPr>
        <p:spPr>
          <a:xfrm>
            <a:off x="457200" y="1447800"/>
            <a:ext cx="8077200" cy="1587"/>
          </a:xfrm>
          <a:prstGeom prst="straightConnector1">
            <a:avLst/>
          </a:prstGeom>
          <a:noFill/>
          <a:ln w="19050" cap="flat" cmpd="sng">
            <a:solidFill>
              <a:srgbClr val="999900"/>
            </a:solidFill>
            <a:prstDash val="solid"/>
            <a:miter lim="8000"/>
            <a:headEnd type="none" w="sm" len="sm"/>
            <a:tailEnd type="none" w="sm" len="sm"/>
          </a:ln>
        </p:spPr>
      </p:cxnSp>
      <p:sp>
        <p:nvSpPr>
          <p:cNvPr id="303" name="Google Shape;303;p41"/>
          <p:cNvSpPr txBox="1"/>
          <p:nvPr/>
        </p:nvSpPr>
        <p:spPr>
          <a:xfrm>
            <a:off x="0" y="2286000"/>
            <a:ext cx="228600" cy="2286000"/>
          </a:xfrm>
          <a:prstGeom prst="rect">
            <a:avLst/>
          </a:prstGeom>
          <a:solidFill>
            <a:srgbClr val="CCCC6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2400" b="0" i="0" u="none">
              <a:solidFill>
                <a:srgbClr val="000000"/>
              </a:solidFill>
              <a:latin typeface="Verdana"/>
              <a:ea typeface="Verdana"/>
              <a:cs typeface="Verdana"/>
              <a:sym typeface="Verdana"/>
            </a:endParaRPr>
          </a:p>
        </p:txBody>
      </p:sp>
      <p:sp>
        <p:nvSpPr>
          <p:cNvPr id="304" name="Google Shape;304;p41"/>
          <p:cNvSpPr txBox="1"/>
          <p:nvPr/>
        </p:nvSpPr>
        <p:spPr>
          <a:xfrm>
            <a:off x="0" y="4572000"/>
            <a:ext cx="228600" cy="2286000"/>
          </a:xfrm>
          <a:prstGeom prst="rect">
            <a:avLst/>
          </a:prstGeom>
          <a:solidFill>
            <a:srgbClr val="9999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2400" b="0" i="0" u="none">
              <a:solidFill>
                <a:srgbClr val="000000"/>
              </a:solidFill>
              <a:latin typeface="Verdana"/>
              <a:ea typeface="Verdana"/>
              <a:cs typeface="Verdana"/>
              <a:sym typeface="Verdana"/>
            </a:endParaRPr>
          </a:p>
        </p:txBody>
      </p:sp>
      <p:sp>
        <p:nvSpPr>
          <p:cNvPr id="305" name="Google Shape;305;p41"/>
          <p:cNvSpPr txBox="1">
            <a:spLocks noGrp="1"/>
          </p:cNvSpPr>
          <p:nvPr>
            <p:ph type="title"/>
          </p:nvPr>
        </p:nvSpPr>
        <p:spPr>
          <a:xfrm>
            <a:off x="457200" y="0"/>
            <a:ext cx="8229600" cy="1417637"/>
          </a:xfrm>
          <a:prstGeom prst="rect">
            <a:avLst/>
          </a:prstGeom>
          <a:noFill/>
          <a:ln>
            <a:noFill/>
          </a:ln>
        </p:spPr>
        <p:txBody>
          <a:bodyPr spcFirstLastPara="1" wrap="square" lIns="50800" tIns="50800" rIns="132075" bIns="50800" anchor="b" anchorCtr="0">
            <a:noAutofit/>
          </a:bodyPr>
          <a:lstStyle/>
          <a:p>
            <a:pPr marL="39687" marR="0" lvl="0" indent="-1587" algn="l" rtl="0">
              <a:lnSpc>
                <a:spcPct val="100000"/>
              </a:lnSpc>
              <a:spcBef>
                <a:spcPts val="0"/>
              </a:spcBef>
              <a:spcAft>
                <a:spcPts val="0"/>
              </a:spcAft>
              <a:buClr>
                <a:srgbClr val="999900"/>
              </a:buClr>
              <a:buFont typeface="Garamond"/>
              <a:buNone/>
            </a:pPr>
            <a:r>
              <a:rPr lang="en-US" sz="4400" b="0" i="0" u="none" strike="noStrike" cap="none">
                <a:solidFill>
                  <a:srgbClr val="999900"/>
                </a:solidFill>
                <a:latin typeface="Garamond"/>
                <a:ea typeface="Garamond"/>
                <a:cs typeface="Garamond"/>
                <a:sym typeface="Garamond"/>
              </a:rPr>
              <a:t>Fall 2</a:t>
            </a:r>
            <a:endParaRPr/>
          </a:p>
        </p:txBody>
      </p:sp>
      <p:sp>
        <p:nvSpPr>
          <p:cNvPr id="306" name="Google Shape;306;p41"/>
          <p:cNvSpPr txBox="1">
            <a:spLocks noGrp="1"/>
          </p:cNvSpPr>
          <p:nvPr>
            <p:ph type="body" idx="1"/>
          </p:nvPr>
        </p:nvSpPr>
        <p:spPr>
          <a:xfrm>
            <a:off x="457200" y="1600200"/>
            <a:ext cx="8229600" cy="5257800"/>
          </a:xfrm>
          <a:prstGeom prst="rect">
            <a:avLst/>
          </a:prstGeom>
          <a:noFill/>
          <a:ln>
            <a:noFill/>
          </a:ln>
        </p:spPr>
        <p:txBody>
          <a:bodyPr spcFirstLastPara="1" wrap="square" lIns="50800" tIns="50800" rIns="132075" bIns="50800" anchor="t" anchorCtr="0">
            <a:noAutofit/>
          </a:bodyPr>
          <a:lstStyle/>
          <a:p>
            <a:pPr marL="382587" marR="0" lvl="0" indent="-344487" algn="l" rtl="0">
              <a:lnSpc>
                <a:spcPct val="100000"/>
              </a:lnSpc>
              <a:spcBef>
                <a:spcPts val="0"/>
              </a:spcBef>
              <a:spcAft>
                <a:spcPts val="0"/>
              </a:spcAft>
              <a:buClr>
                <a:srgbClr val="666600"/>
              </a:buClr>
              <a:buSzPts val="2100"/>
              <a:buFont typeface="Noto Sans Symbols"/>
              <a:buChar char="•"/>
            </a:pPr>
            <a:r>
              <a:rPr lang="en-US" sz="2800" b="0" i="0" u="none" strike="noStrike" cap="none">
                <a:solidFill>
                  <a:schemeClr val="dk1"/>
                </a:solidFill>
                <a:latin typeface="Verdana"/>
                <a:ea typeface="Verdana"/>
                <a:cs typeface="Verdana"/>
                <a:sym typeface="Verdana"/>
              </a:rPr>
              <a:t>Till mottagningen kommer en patienten som via vårdcentralen behandlats med PPI i högdos pga retrosternala besvär, men som trots detta har svår nattlig regurgitation. Hur tänker du och hur vill du gå vidare?</a:t>
            </a:r>
            <a:endParaRPr/>
          </a:p>
        </p:txBody>
      </p:sp>
      <p:pic>
        <p:nvPicPr>
          <p:cNvPr id="307" name="Google Shape;307;p41"/>
          <p:cNvPicPr preferRelativeResize="0"/>
          <p:nvPr/>
        </p:nvPicPr>
        <p:blipFill rotWithShape="1">
          <a:blip r:embed="rId3">
            <a:alphaModFix/>
          </a:blip>
          <a:srcRect/>
          <a:stretch/>
        </p:blipFill>
        <p:spPr>
          <a:xfrm>
            <a:off x="7740650" y="6161087"/>
            <a:ext cx="1403350" cy="696912"/>
          </a:xfrm>
          <a:prstGeom prst="rect">
            <a:avLst/>
          </a:prstGeom>
          <a:noFill/>
          <a:ln>
            <a:noFill/>
          </a:ln>
        </p:spPr>
      </p:pic>
      <p:sp>
        <p:nvSpPr>
          <p:cNvPr id="308" name="Google Shape;308;p41"/>
          <p:cNvSpPr txBox="1"/>
          <p:nvPr/>
        </p:nvSpPr>
        <p:spPr>
          <a:xfrm>
            <a:off x="3124200" y="6248400"/>
            <a:ext cx="2908300" cy="406400"/>
          </a:xfrm>
          <a:prstGeom prst="rect">
            <a:avLst/>
          </a:prstGeom>
          <a:noFill/>
          <a:ln>
            <a:noFill/>
          </a:ln>
        </p:spPr>
        <p:txBody>
          <a:bodyPr spcFirstLastPara="1" wrap="square" lIns="0" tIns="0" rIns="40625" bIns="0" anchor="t" anchorCtr="0">
            <a:noAutofit/>
          </a:bodyPr>
          <a:lstStyle/>
          <a:p>
            <a:pPr marL="39687" marR="0" lvl="0" indent="-1587" algn="ctr" rtl="0">
              <a:lnSpc>
                <a:spcPct val="100000"/>
              </a:lnSpc>
              <a:spcBef>
                <a:spcPts val="0"/>
              </a:spcBef>
              <a:spcAft>
                <a:spcPts val="0"/>
              </a:spcAft>
              <a:buClr>
                <a:schemeClr val="dk1"/>
              </a:buClr>
              <a:buFont typeface="Verdana"/>
              <a:buNone/>
            </a:pPr>
            <a:r>
              <a:rPr lang="en-US" sz="1000" b="0" i="0" u="none">
                <a:solidFill>
                  <a:schemeClr val="dk1"/>
                </a:solidFill>
                <a:latin typeface="Verdana"/>
                <a:ea typeface="Verdana"/>
                <a:cs typeface="Verdana"/>
                <a:sym typeface="Verdana"/>
              </a:rPr>
              <a:t>KUB - Kurs Svensk Kirurgisk Förening För Övre abdominell Kirurgi</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42"/>
          <p:cNvSpPr txBox="1"/>
          <p:nvPr/>
        </p:nvSpPr>
        <p:spPr>
          <a:xfrm>
            <a:off x="0" y="0"/>
            <a:ext cx="228600" cy="2286000"/>
          </a:xfrm>
          <a:prstGeom prst="rect">
            <a:avLst/>
          </a:prstGeom>
          <a:solidFill>
            <a:srgbClr val="6666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2400" b="0" i="0" u="none">
              <a:solidFill>
                <a:srgbClr val="000000"/>
              </a:solidFill>
              <a:latin typeface="Verdana"/>
              <a:ea typeface="Verdana"/>
              <a:cs typeface="Verdana"/>
              <a:sym typeface="Verdana"/>
            </a:endParaRPr>
          </a:p>
        </p:txBody>
      </p:sp>
      <p:cxnSp>
        <p:nvCxnSpPr>
          <p:cNvPr id="314" name="Google Shape;314;p42"/>
          <p:cNvCxnSpPr/>
          <p:nvPr/>
        </p:nvCxnSpPr>
        <p:spPr>
          <a:xfrm>
            <a:off x="457200" y="1447800"/>
            <a:ext cx="8077200" cy="1587"/>
          </a:xfrm>
          <a:prstGeom prst="straightConnector1">
            <a:avLst/>
          </a:prstGeom>
          <a:noFill/>
          <a:ln w="19050" cap="flat" cmpd="sng">
            <a:solidFill>
              <a:srgbClr val="999900"/>
            </a:solidFill>
            <a:prstDash val="solid"/>
            <a:miter lim="8000"/>
            <a:headEnd type="none" w="sm" len="sm"/>
            <a:tailEnd type="none" w="sm" len="sm"/>
          </a:ln>
        </p:spPr>
      </p:cxnSp>
      <p:sp>
        <p:nvSpPr>
          <p:cNvPr id="315" name="Google Shape;315;p42"/>
          <p:cNvSpPr txBox="1"/>
          <p:nvPr/>
        </p:nvSpPr>
        <p:spPr>
          <a:xfrm>
            <a:off x="0" y="2286000"/>
            <a:ext cx="228600" cy="2286000"/>
          </a:xfrm>
          <a:prstGeom prst="rect">
            <a:avLst/>
          </a:prstGeom>
          <a:solidFill>
            <a:srgbClr val="CCCC6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2400" b="0" i="0" u="none">
              <a:solidFill>
                <a:srgbClr val="000000"/>
              </a:solidFill>
              <a:latin typeface="Verdana"/>
              <a:ea typeface="Verdana"/>
              <a:cs typeface="Verdana"/>
              <a:sym typeface="Verdana"/>
            </a:endParaRPr>
          </a:p>
        </p:txBody>
      </p:sp>
      <p:sp>
        <p:nvSpPr>
          <p:cNvPr id="316" name="Google Shape;316;p42"/>
          <p:cNvSpPr txBox="1"/>
          <p:nvPr/>
        </p:nvSpPr>
        <p:spPr>
          <a:xfrm>
            <a:off x="0" y="4572000"/>
            <a:ext cx="228600" cy="2286000"/>
          </a:xfrm>
          <a:prstGeom prst="rect">
            <a:avLst/>
          </a:prstGeom>
          <a:solidFill>
            <a:srgbClr val="9999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2400" b="0" i="0" u="none">
              <a:solidFill>
                <a:srgbClr val="000000"/>
              </a:solidFill>
              <a:latin typeface="Verdana"/>
              <a:ea typeface="Verdana"/>
              <a:cs typeface="Verdana"/>
              <a:sym typeface="Verdana"/>
            </a:endParaRPr>
          </a:p>
        </p:txBody>
      </p:sp>
      <p:sp>
        <p:nvSpPr>
          <p:cNvPr id="317" name="Google Shape;317;p42"/>
          <p:cNvSpPr txBox="1">
            <a:spLocks noGrp="1"/>
          </p:cNvSpPr>
          <p:nvPr>
            <p:ph type="title"/>
          </p:nvPr>
        </p:nvSpPr>
        <p:spPr>
          <a:xfrm>
            <a:off x="457200" y="0"/>
            <a:ext cx="8229600" cy="1417637"/>
          </a:xfrm>
          <a:prstGeom prst="rect">
            <a:avLst/>
          </a:prstGeom>
          <a:noFill/>
          <a:ln>
            <a:noFill/>
          </a:ln>
        </p:spPr>
        <p:txBody>
          <a:bodyPr spcFirstLastPara="1" wrap="square" lIns="50800" tIns="50800" rIns="132075" bIns="50800" anchor="b" anchorCtr="0">
            <a:noAutofit/>
          </a:bodyPr>
          <a:lstStyle/>
          <a:p>
            <a:pPr marL="39687" marR="0" lvl="0" indent="-1587" algn="l" rtl="0">
              <a:lnSpc>
                <a:spcPct val="100000"/>
              </a:lnSpc>
              <a:spcBef>
                <a:spcPts val="0"/>
              </a:spcBef>
              <a:spcAft>
                <a:spcPts val="0"/>
              </a:spcAft>
              <a:buClr>
                <a:srgbClr val="999900"/>
              </a:buClr>
              <a:buFont typeface="Garamond"/>
              <a:buNone/>
            </a:pPr>
            <a:r>
              <a:rPr lang="en-US" sz="4000" b="0" i="0" u="none" strike="noStrike" cap="none">
                <a:solidFill>
                  <a:srgbClr val="999900"/>
                </a:solidFill>
                <a:latin typeface="Garamond"/>
                <a:ea typeface="Garamond"/>
                <a:cs typeface="Garamond"/>
                <a:sym typeface="Garamond"/>
              </a:rPr>
              <a:t>Faktaruta 4 – Volymsreflux/operation</a:t>
            </a:r>
            <a:endParaRPr/>
          </a:p>
        </p:txBody>
      </p:sp>
      <p:sp>
        <p:nvSpPr>
          <p:cNvPr id="318" name="Google Shape;318;p42"/>
          <p:cNvSpPr txBox="1">
            <a:spLocks noGrp="1"/>
          </p:cNvSpPr>
          <p:nvPr>
            <p:ph type="body" idx="1"/>
          </p:nvPr>
        </p:nvSpPr>
        <p:spPr>
          <a:xfrm>
            <a:off x="457200" y="1600200"/>
            <a:ext cx="8229600" cy="5257800"/>
          </a:xfrm>
          <a:prstGeom prst="rect">
            <a:avLst/>
          </a:prstGeom>
          <a:noFill/>
          <a:ln>
            <a:noFill/>
          </a:ln>
        </p:spPr>
        <p:txBody>
          <a:bodyPr spcFirstLastPara="1" wrap="square" lIns="50800" tIns="50800" rIns="132075" bIns="50800" anchor="t" anchorCtr="0">
            <a:noAutofit/>
          </a:bodyPr>
          <a:lstStyle/>
          <a:p>
            <a:pPr marL="382587" marR="0" lvl="0" indent="-344487" algn="l" rtl="0">
              <a:lnSpc>
                <a:spcPct val="90000"/>
              </a:lnSpc>
              <a:spcBef>
                <a:spcPts val="0"/>
              </a:spcBef>
              <a:spcAft>
                <a:spcPts val="0"/>
              </a:spcAft>
              <a:buClr>
                <a:srgbClr val="666600"/>
              </a:buClr>
              <a:buSzPts val="1950"/>
              <a:buFont typeface="Noto Sans Symbols"/>
              <a:buChar char="•"/>
            </a:pPr>
            <a:r>
              <a:rPr lang="en-US" sz="2600" b="1" i="0" u="none" strike="noStrike" cap="none">
                <a:solidFill>
                  <a:schemeClr val="dk1"/>
                </a:solidFill>
                <a:latin typeface="Verdana"/>
                <a:ea typeface="Verdana"/>
                <a:cs typeface="Verdana"/>
                <a:sym typeface="Verdana"/>
              </a:rPr>
              <a:t>Volymsreflux</a:t>
            </a:r>
            <a:r>
              <a:rPr lang="en-US" sz="2600" b="0" i="0" u="none" strike="noStrike" cap="none">
                <a:solidFill>
                  <a:schemeClr val="dk1"/>
                </a:solidFill>
                <a:latin typeface="Verdana"/>
                <a:ea typeface="Verdana"/>
                <a:cs typeface="Verdana"/>
                <a:sym typeface="Verdana"/>
              </a:rPr>
              <a:t>, </a:t>
            </a:r>
            <a:r>
              <a:rPr lang="en-US" sz="1600" b="0" i="0" u="none" strike="noStrike" cap="none">
                <a:solidFill>
                  <a:schemeClr val="dk1"/>
                </a:solidFill>
                <a:latin typeface="Verdana"/>
                <a:ea typeface="Verdana"/>
                <a:cs typeface="Verdana"/>
                <a:sym typeface="Verdana"/>
              </a:rPr>
              <a:t>dvs regurgitation av maginnehåll till munnen, främst nattetid och då man lutar sig framåt</a:t>
            </a:r>
            <a:r>
              <a:rPr lang="en-US" sz="2600" b="0" i="0" u="none" strike="noStrike" cap="none">
                <a:solidFill>
                  <a:schemeClr val="dk1"/>
                </a:solidFill>
                <a:latin typeface="Verdana"/>
                <a:ea typeface="Verdana"/>
                <a:cs typeface="Verdana"/>
                <a:sym typeface="Verdana"/>
              </a:rPr>
              <a:t> </a:t>
            </a:r>
            <a:endParaRPr/>
          </a:p>
          <a:p>
            <a:pPr marL="731837" marR="0" lvl="1" indent="-287337" algn="l" rtl="0">
              <a:lnSpc>
                <a:spcPct val="90000"/>
              </a:lnSpc>
              <a:spcBef>
                <a:spcPts val="600"/>
              </a:spcBef>
              <a:spcAft>
                <a:spcPts val="0"/>
              </a:spcAft>
              <a:buClr>
                <a:srgbClr val="999900"/>
              </a:buClr>
              <a:buSzPts val="1650"/>
              <a:buFont typeface="Noto Sans Symbols"/>
              <a:buChar char="■"/>
            </a:pPr>
            <a:r>
              <a:rPr lang="en-US" sz="2200" b="0" i="0" u="none" strike="noStrike" cap="none">
                <a:solidFill>
                  <a:schemeClr val="dk1"/>
                </a:solidFill>
                <a:latin typeface="Verdana"/>
                <a:ea typeface="Verdana"/>
                <a:cs typeface="Verdana"/>
                <a:sym typeface="Verdana"/>
              </a:rPr>
              <a:t>I princip den </a:t>
            </a:r>
            <a:r>
              <a:rPr lang="en-US" sz="2200" b="1" i="0" u="none" strike="noStrike" cap="none">
                <a:solidFill>
                  <a:schemeClr val="dk1"/>
                </a:solidFill>
                <a:latin typeface="Verdana"/>
                <a:ea typeface="Verdana"/>
                <a:cs typeface="Verdana"/>
                <a:sym typeface="Verdana"/>
              </a:rPr>
              <a:t>enda indikationen för refluxkirurgi</a:t>
            </a:r>
            <a:endParaRPr/>
          </a:p>
          <a:p>
            <a:pPr marL="1131887" marR="0" lvl="2" indent="-230187" algn="l" rtl="0">
              <a:lnSpc>
                <a:spcPct val="90000"/>
              </a:lnSpc>
              <a:spcBef>
                <a:spcPts val="500"/>
              </a:spcBef>
              <a:spcAft>
                <a:spcPts val="0"/>
              </a:spcAft>
              <a:buClr>
                <a:srgbClr val="99CC00"/>
              </a:buClr>
              <a:buSzPts val="1152"/>
              <a:buFont typeface="Noto Sans Symbols"/>
              <a:buChar char="•"/>
            </a:pPr>
            <a:r>
              <a:rPr lang="en-US" sz="1800" b="0" i="0" u="none" strike="noStrike" cap="none">
                <a:solidFill>
                  <a:schemeClr val="dk1"/>
                </a:solidFill>
                <a:latin typeface="Verdana"/>
                <a:ea typeface="Verdana"/>
                <a:cs typeface="Verdana"/>
                <a:sym typeface="Verdana"/>
              </a:rPr>
              <a:t>Måttlig effekt av PPI</a:t>
            </a:r>
            <a:endParaRPr/>
          </a:p>
          <a:p>
            <a:pPr marL="1131887" marR="0" lvl="2" indent="-230187" algn="l" rtl="0">
              <a:lnSpc>
                <a:spcPct val="90000"/>
              </a:lnSpc>
              <a:spcBef>
                <a:spcPts val="500"/>
              </a:spcBef>
              <a:spcAft>
                <a:spcPts val="0"/>
              </a:spcAft>
              <a:buClr>
                <a:srgbClr val="99CC00"/>
              </a:buClr>
              <a:buSzPts val="1152"/>
              <a:buFont typeface="Noto Sans Symbols"/>
              <a:buChar char="•"/>
            </a:pPr>
            <a:r>
              <a:rPr lang="en-US" sz="1800" b="0" i="0" u="none" strike="noStrike" cap="none">
                <a:solidFill>
                  <a:schemeClr val="dk1"/>
                </a:solidFill>
                <a:latin typeface="Verdana"/>
                <a:ea typeface="Verdana"/>
                <a:cs typeface="Verdana"/>
                <a:sym typeface="Verdana"/>
              </a:rPr>
              <a:t>Ofta luftvägssymtom</a:t>
            </a:r>
            <a:endParaRPr/>
          </a:p>
          <a:p>
            <a:pPr marL="382587" marR="0" lvl="0" indent="-344487" algn="l" rtl="0">
              <a:lnSpc>
                <a:spcPct val="90000"/>
              </a:lnSpc>
              <a:spcBef>
                <a:spcPts val="700"/>
              </a:spcBef>
              <a:spcAft>
                <a:spcPts val="0"/>
              </a:spcAft>
              <a:buClr>
                <a:srgbClr val="666600"/>
              </a:buClr>
              <a:buSzPts val="1950"/>
              <a:buFont typeface="Noto Sans Symbols"/>
              <a:buChar char="•"/>
            </a:pPr>
            <a:r>
              <a:rPr lang="en-US" sz="2600" b="0" i="0" u="none" strike="noStrike" cap="none">
                <a:solidFill>
                  <a:schemeClr val="dk1"/>
                </a:solidFill>
                <a:latin typeface="Verdana"/>
                <a:ea typeface="Verdana"/>
                <a:cs typeface="Verdana"/>
                <a:sym typeface="Verdana"/>
              </a:rPr>
              <a:t>Operation: </a:t>
            </a:r>
            <a:endParaRPr/>
          </a:p>
          <a:p>
            <a:pPr marL="731837" marR="0" lvl="1" indent="-287337" algn="l" rtl="0">
              <a:lnSpc>
                <a:spcPct val="90000"/>
              </a:lnSpc>
              <a:spcBef>
                <a:spcPts val="600"/>
              </a:spcBef>
              <a:spcAft>
                <a:spcPts val="0"/>
              </a:spcAft>
              <a:buClr>
                <a:srgbClr val="999900"/>
              </a:buClr>
              <a:buSzPts val="1650"/>
              <a:buFont typeface="Noto Sans Symbols"/>
              <a:buChar char="■"/>
            </a:pPr>
            <a:r>
              <a:rPr lang="en-US" sz="2200" b="0" i="0" u="none" strike="noStrike" cap="none">
                <a:solidFill>
                  <a:schemeClr val="dk1"/>
                </a:solidFill>
                <a:latin typeface="Verdana"/>
                <a:ea typeface="Verdana"/>
                <a:cs typeface="Verdana"/>
                <a:sym typeface="Verdana"/>
              </a:rPr>
              <a:t>Laparoskopisk fundoplikation (cruraplastik + fundoplikation), Nissen eller Toupet</a:t>
            </a:r>
            <a:endParaRPr/>
          </a:p>
          <a:p>
            <a:pPr marL="731837" marR="0" lvl="1" indent="-287337" algn="l" rtl="0">
              <a:lnSpc>
                <a:spcPct val="90000"/>
              </a:lnSpc>
              <a:spcBef>
                <a:spcPts val="600"/>
              </a:spcBef>
              <a:spcAft>
                <a:spcPts val="0"/>
              </a:spcAft>
              <a:buClr>
                <a:srgbClr val="999900"/>
              </a:buClr>
              <a:buFont typeface="Noto Sans Symbols"/>
              <a:buNone/>
            </a:pPr>
            <a:endParaRPr sz="2200" b="0" i="0" u="none" strike="noStrike" cap="none">
              <a:solidFill>
                <a:schemeClr val="dk1"/>
              </a:solidFill>
              <a:latin typeface="Verdana"/>
              <a:ea typeface="Verdana"/>
              <a:cs typeface="Verdana"/>
              <a:sym typeface="Verdana"/>
            </a:endParaRPr>
          </a:p>
          <a:p>
            <a:pPr marL="731837" marR="0" lvl="1" indent="-287337" algn="l" rtl="0">
              <a:lnSpc>
                <a:spcPct val="90000"/>
              </a:lnSpc>
              <a:spcBef>
                <a:spcPts val="600"/>
              </a:spcBef>
              <a:spcAft>
                <a:spcPts val="0"/>
              </a:spcAft>
              <a:buClr>
                <a:srgbClr val="999900"/>
              </a:buClr>
              <a:buSzPts val="1650"/>
              <a:buFont typeface="Noto Sans Symbols"/>
              <a:buChar char="■"/>
            </a:pPr>
            <a:r>
              <a:rPr lang="en-US" sz="2200" b="0" i="0" u="none" strike="noStrike" cap="none">
                <a:solidFill>
                  <a:schemeClr val="dk1"/>
                </a:solidFill>
                <a:latin typeface="Verdana"/>
                <a:ea typeface="Verdana"/>
                <a:cs typeface="Verdana"/>
                <a:sym typeface="Verdana"/>
              </a:rPr>
              <a:t>Samma principiella operation görs vid symtomgivande intratorakalt belägen ventrikel</a:t>
            </a:r>
            <a:endParaRPr/>
          </a:p>
          <a:p>
            <a:pPr marL="1131887" marR="0" lvl="2" indent="-230187" algn="l" rtl="0">
              <a:lnSpc>
                <a:spcPct val="90000"/>
              </a:lnSpc>
              <a:spcBef>
                <a:spcPts val="500"/>
              </a:spcBef>
              <a:spcAft>
                <a:spcPts val="0"/>
              </a:spcAft>
              <a:buClr>
                <a:srgbClr val="99CC00"/>
              </a:buClr>
              <a:buSzPts val="1152"/>
              <a:buFont typeface="Noto Sans Symbols"/>
              <a:buChar char="•"/>
            </a:pPr>
            <a:r>
              <a:rPr lang="en-US" sz="1800" b="0" i="0" u="none" strike="noStrike" cap="none">
                <a:solidFill>
                  <a:schemeClr val="dk1"/>
                </a:solidFill>
                <a:latin typeface="Verdana"/>
                <a:ea typeface="Verdana"/>
                <a:cs typeface="Verdana"/>
                <a:sym typeface="Verdana"/>
              </a:rPr>
              <a:t>Glidbråck</a:t>
            </a:r>
            <a:endParaRPr/>
          </a:p>
          <a:p>
            <a:pPr marL="1131887" marR="0" lvl="2" indent="-230187" algn="l" rtl="0">
              <a:lnSpc>
                <a:spcPct val="90000"/>
              </a:lnSpc>
              <a:spcBef>
                <a:spcPts val="500"/>
              </a:spcBef>
              <a:spcAft>
                <a:spcPts val="0"/>
              </a:spcAft>
              <a:buClr>
                <a:srgbClr val="99CC00"/>
              </a:buClr>
              <a:buSzPts val="1152"/>
              <a:buFont typeface="Noto Sans Symbols"/>
              <a:buChar char="•"/>
            </a:pPr>
            <a:r>
              <a:rPr lang="en-US" sz="1800" b="0" i="0" u="none" strike="noStrike" cap="none">
                <a:solidFill>
                  <a:schemeClr val="dk1"/>
                </a:solidFill>
                <a:latin typeface="Verdana"/>
                <a:ea typeface="Verdana"/>
                <a:cs typeface="Verdana"/>
                <a:sym typeface="Verdana"/>
              </a:rPr>
              <a:t>Paraesofageala bråck</a:t>
            </a:r>
            <a:endParaRPr/>
          </a:p>
        </p:txBody>
      </p:sp>
      <p:pic>
        <p:nvPicPr>
          <p:cNvPr id="319" name="Google Shape;319;p42"/>
          <p:cNvPicPr preferRelativeResize="0"/>
          <p:nvPr/>
        </p:nvPicPr>
        <p:blipFill rotWithShape="1">
          <a:blip r:embed="rId3">
            <a:alphaModFix/>
          </a:blip>
          <a:srcRect/>
          <a:stretch/>
        </p:blipFill>
        <p:spPr>
          <a:xfrm>
            <a:off x="7740650" y="6161087"/>
            <a:ext cx="1403350" cy="696912"/>
          </a:xfrm>
          <a:prstGeom prst="rect">
            <a:avLst/>
          </a:prstGeom>
          <a:noFill/>
          <a:ln>
            <a:noFill/>
          </a:ln>
        </p:spPr>
      </p:pic>
      <p:sp>
        <p:nvSpPr>
          <p:cNvPr id="320" name="Google Shape;320;p42"/>
          <p:cNvSpPr txBox="1"/>
          <p:nvPr/>
        </p:nvSpPr>
        <p:spPr>
          <a:xfrm>
            <a:off x="3124200" y="6248400"/>
            <a:ext cx="2908300" cy="406400"/>
          </a:xfrm>
          <a:prstGeom prst="rect">
            <a:avLst/>
          </a:prstGeom>
          <a:noFill/>
          <a:ln>
            <a:noFill/>
          </a:ln>
        </p:spPr>
        <p:txBody>
          <a:bodyPr spcFirstLastPara="1" wrap="square" lIns="0" tIns="0" rIns="40625" bIns="0" anchor="t" anchorCtr="0">
            <a:noAutofit/>
          </a:bodyPr>
          <a:lstStyle/>
          <a:p>
            <a:pPr marL="39687" marR="0" lvl="0" indent="-1587" algn="ctr" rtl="0">
              <a:lnSpc>
                <a:spcPct val="100000"/>
              </a:lnSpc>
              <a:spcBef>
                <a:spcPts val="0"/>
              </a:spcBef>
              <a:spcAft>
                <a:spcPts val="0"/>
              </a:spcAft>
              <a:buClr>
                <a:schemeClr val="dk1"/>
              </a:buClr>
              <a:buFont typeface="Verdana"/>
              <a:buNone/>
            </a:pPr>
            <a:r>
              <a:rPr lang="en-US" sz="1000" b="0" i="0" u="none">
                <a:solidFill>
                  <a:schemeClr val="dk1"/>
                </a:solidFill>
                <a:latin typeface="Verdana"/>
                <a:ea typeface="Verdana"/>
                <a:cs typeface="Verdana"/>
                <a:sym typeface="Verdana"/>
              </a:rPr>
              <a:t>KUB - Kurs Svensk Kirurgisk Förening För Övre abdominell Kirurgi</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8">
                                            <p:txEl>
                                              <p:pRg st="0" end="0"/>
                                            </p:txEl>
                                          </p:spTgt>
                                        </p:tgtEl>
                                        <p:attrNameLst>
                                          <p:attrName>style.visibility</p:attrName>
                                        </p:attrNameLst>
                                      </p:cBhvr>
                                      <p:to>
                                        <p:strVal val="visible"/>
                                      </p:to>
                                    </p:set>
                                    <p:animEffect transition="in" filter="fade">
                                      <p:cBhvr>
                                        <p:cTn id="7" dur="1"/>
                                        <p:tgtEl>
                                          <p:spTgt spid="3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8">
                                            <p:txEl>
                                              <p:pRg st="1" end="1"/>
                                            </p:txEl>
                                          </p:spTgt>
                                        </p:tgtEl>
                                        <p:attrNameLst>
                                          <p:attrName>style.visibility</p:attrName>
                                        </p:attrNameLst>
                                      </p:cBhvr>
                                      <p:to>
                                        <p:strVal val="visible"/>
                                      </p:to>
                                    </p:set>
                                    <p:animEffect transition="in" filter="fade">
                                      <p:cBhvr>
                                        <p:cTn id="12" dur="1"/>
                                        <p:tgtEl>
                                          <p:spTgt spid="3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8">
                                            <p:txEl>
                                              <p:pRg st="2" end="2"/>
                                            </p:txEl>
                                          </p:spTgt>
                                        </p:tgtEl>
                                        <p:attrNameLst>
                                          <p:attrName>style.visibility</p:attrName>
                                        </p:attrNameLst>
                                      </p:cBhvr>
                                      <p:to>
                                        <p:strVal val="visible"/>
                                      </p:to>
                                    </p:set>
                                    <p:animEffect transition="in" filter="fade">
                                      <p:cBhvr>
                                        <p:cTn id="17" dur="1"/>
                                        <p:tgtEl>
                                          <p:spTgt spid="31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18">
                                            <p:txEl>
                                              <p:pRg st="3" end="3"/>
                                            </p:txEl>
                                          </p:spTgt>
                                        </p:tgtEl>
                                        <p:attrNameLst>
                                          <p:attrName>style.visibility</p:attrName>
                                        </p:attrNameLst>
                                      </p:cBhvr>
                                      <p:to>
                                        <p:strVal val="visible"/>
                                      </p:to>
                                    </p:set>
                                    <p:animEffect transition="in" filter="fade">
                                      <p:cBhvr>
                                        <p:cTn id="22" dur="1"/>
                                        <p:tgtEl>
                                          <p:spTgt spid="31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18">
                                            <p:txEl>
                                              <p:pRg st="4" end="4"/>
                                            </p:txEl>
                                          </p:spTgt>
                                        </p:tgtEl>
                                        <p:attrNameLst>
                                          <p:attrName>style.visibility</p:attrName>
                                        </p:attrNameLst>
                                      </p:cBhvr>
                                      <p:to>
                                        <p:strVal val="visible"/>
                                      </p:to>
                                    </p:set>
                                    <p:animEffect transition="in" filter="fade">
                                      <p:cBhvr>
                                        <p:cTn id="27" dur="1"/>
                                        <p:tgtEl>
                                          <p:spTgt spid="31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18">
                                            <p:txEl>
                                              <p:pRg st="5" end="5"/>
                                            </p:txEl>
                                          </p:spTgt>
                                        </p:tgtEl>
                                        <p:attrNameLst>
                                          <p:attrName>style.visibility</p:attrName>
                                        </p:attrNameLst>
                                      </p:cBhvr>
                                      <p:to>
                                        <p:strVal val="visible"/>
                                      </p:to>
                                    </p:set>
                                    <p:animEffect transition="in" filter="fade">
                                      <p:cBhvr>
                                        <p:cTn id="32" dur="1"/>
                                        <p:tgtEl>
                                          <p:spTgt spid="31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18">
                                            <p:txEl>
                                              <p:pRg st="6" end="6"/>
                                            </p:txEl>
                                          </p:spTgt>
                                        </p:tgtEl>
                                        <p:attrNameLst>
                                          <p:attrName>style.visibility</p:attrName>
                                        </p:attrNameLst>
                                      </p:cBhvr>
                                      <p:to>
                                        <p:strVal val="visible"/>
                                      </p:to>
                                    </p:set>
                                    <p:animEffect transition="in" filter="fade">
                                      <p:cBhvr>
                                        <p:cTn id="37" dur="1"/>
                                        <p:tgtEl>
                                          <p:spTgt spid="31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18">
                                            <p:txEl>
                                              <p:pRg st="7" end="7"/>
                                            </p:txEl>
                                          </p:spTgt>
                                        </p:tgtEl>
                                        <p:attrNameLst>
                                          <p:attrName>style.visibility</p:attrName>
                                        </p:attrNameLst>
                                      </p:cBhvr>
                                      <p:to>
                                        <p:strVal val="visible"/>
                                      </p:to>
                                    </p:set>
                                    <p:animEffect transition="in" filter="fade">
                                      <p:cBhvr>
                                        <p:cTn id="42" dur="1"/>
                                        <p:tgtEl>
                                          <p:spTgt spid="318">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18">
                                            <p:txEl>
                                              <p:pRg st="8" end="8"/>
                                            </p:txEl>
                                          </p:spTgt>
                                        </p:tgtEl>
                                        <p:attrNameLst>
                                          <p:attrName>style.visibility</p:attrName>
                                        </p:attrNameLst>
                                      </p:cBhvr>
                                      <p:to>
                                        <p:strVal val="visible"/>
                                      </p:to>
                                    </p:set>
                                    <p:animEffect transition="in" filter="fade">
                                      <p:cBhvr>
                                        <p:cTn id="47" dur="1"/>
                                        <p:tgtEl>
                                          <p:spTgt spid="318">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18">
                                            <p:txEl>
                                              <p:pRg st="9" end="9"/>
                                            </p:txEl>
                                          </p:spTgt>
                                        </p:tgtEl>
                                        <p:attrNameLst>
                                          <p:attrName>style.visibility</p:attrName>
                                        </p:attrNameLst>
                                      </p:cBhvr>
                                      <p:to>
                                        <p:strVal val="visible"/>
                                      </p:to>
                                    </p:set>
                                    <p:animEffect transition="in" filter="fade">
                                      <p:cBhvr>
                                        <p:cTn id="52" dur="1"/>
                                        <p:tgtEl>
                                          <p:spTgt spid="31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43"/>
          <p:cNvSpPr txBox="1"/>
          <p:nvPr/>
        </p:nvSpPr>
        <p:spPr>
          <a:xfrm>
            <a:off x="0" y="0"/>
            <a:ext cx="228600" cy="2286000"/>
          </a:xfrm>
          <a:prstGeom prst="rect">
            <a:avLst/>
          </a:prstGeom>
          <a:solidFill>
            <a:srgbClr val="6666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2400" b="0" i="0" u="none">
              <a:solidFill>
                <a:srgbClr val="000000"/>
              </a:solidFill>
              <a:latin typeface="Verdana"/>
              <a:ea typeface="Verdana"/>
              <a:cs typeface="Verdana"/>
              <a:sym typeface="Verdana"/>
            </a:endParaRPr>
          </a:p>
        </p:txBody>
      </p:sp>
      <p:sp>
        <p:nvSpPr>
          <p:cNvPr id="326" name="Google Shape;326;p43"/>
          <p:cNvSpPr txBox="1"/>
          <p:nvPr/>
        </p:nvSpPr>
        <p:spPr>
          <a:xfrm>
            <a:off x="0" y="2286000"/>
            <a:ext cx="228600" cy="2286000"/>
          </a:xfrm>
          <a:prstGeom prst="rect">
            <a:avLst/>
          </a:prstGeom>
          <a:solidFill>
            <a:srgbClr val="CCCC6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2400" b="0" i="0" u="none">
              <a:solidFill>
                <a:srgbClr val="000000"/>
              </a:solidFill>
              <a:latin typeface="Verdana"/>
              <a:ea typeface="Verdana"/>
              <a:cs typeface="Verdana"/>
              <a:sym typeface="Verdana"/>
            </a:endParaRPr>
          </a:p>
        </p:txBody>
      </p:sp>
      <p:sp>
        <p:nvSpPr>
          <p:cNvPr id="327" name="Google Shape;327;p43"/>
          <p:cNvSpPr txBox="1"/>
          <p:nvPr/>
        </p:nvSpPr>
        <p:spPr>
          <a:xfrm>
            <a:off x="0" y="4572000"/>
            <a:ext cx="228600" cy="2286000"/>
          </a:xfrm>
          <a:prstGeom prst="rect">
            <a:avLst/>
          </a:prstGeom>
          <a:solidFill>
            <a:srgbClr val="9999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2400" b="0" i="0" u="none">
              <a:solidFill>
                <a:srgbClr val="000000"/>
              </a:solidFill>
              <a:latin typeface="Verdana"/>
              <a:ea typeface="Verdana"/>
              <a:cs typeface="Verdana"/>
              <a:sym typeface="Verdana"/>
            </a:endParaRPr>
          </a:p>
        </p:txBody>
      </p:sp>
      <p:pic>
        <p:nvPicPr>
          <p:cNvPr id="328" name="Google Shape;328;p43"/>
          <p:cNvPicPr preferRelativeResize="0"/>
          <p:nvPr/>
        </p:nvPicPr>
        <p:blipFill rotWithShape="1">
          <a:blip r:embed="rId3">
            <a:alphaModFix/>
          </a:blip>
          <a:srcRect/>
          <a:stretch/>
        </p:blipFill>
        <p:spPr>
          <a:xfrm>
            <a:off x="7740650" y="6161087"/>
            <a:ext cx="1403350" cy="696912"/>
          </a:xfrm>
          <a:prstGeom prst="rect">
            <a:avLst/>
          </a:prstGeom>
          <a:noFill/>
          <a:ln>
            <a:noFill/>
          </a:ln>
        </p:spPr>
      </p:pic>
      <p:sp>
        <p:nvSpPr>
          <p:cNvPr id="329" name="Google Shape;329;p43"/>
          <p:cNvSpPr txBox="1"/>
          <p:nvPr/>
        </p:nvSpPr>
        <p:spPr>
          <a:xfrm>
            <a:off x="3124200" y="6248400"/>
            <a:ext cx="2908300" cy="406400"/>
          </a:xfrm>
          <a:prstGeom prst="rect">
            <a:avLst/>
          </a:prstGeom>
          <a:noFill/>
          <a:ln>
            <a:noFill/>
          </a:ln>
        </p:spPr>
        <p:txBody>
          <a:bodyPr spcFirstLastPara="1" wrap="square" lIns="0" tIns="0" rIns="40625" bIns="0" anchor="t" anchorCtr="0">
            <a:noAutofit/>
          </a:bodyPr>
          <a:lstStyle/>
          <a:p>
            <a:pPr marL="39687" marR="0" lvl="0" indent="-1587" algn="ctr" rtl="0">
              <a:lnSpc>
                <a:spcPct val="100000"/>
              </a:lnSpc>
              <a:spcBef>
                <a:spcPts val="0"/>
              </a:spcBef>
              <a:spcAft>
                <a:spcPts val="0"/>
              </a:spcAft>
              <a:buClr>
                <a:schemeClr val="dk1"/>
              </a:buClr>
              <a:buFont typeface="Verdana"/>
              <a:buNone/>
            </a:pPr>
            <a:r>
              <a:rPr lang="en-US" sz="1000" b="0" i="0" u="none">
                <a:solidFill>
                  <a:schemeClr val="dk1"/>
                </a:solidFill>
                <a:latin typeface="Verdana"/>
                <a:ea typeface="Verdana"/>
                <a:cs typeface="Verdana"/>
                <a:sym typeface="Verdana"/>
              </a:rPr>
              <a:t>KUB - Kurs Svensk Kirurgisk Förening För Övre abdominell Kirurgi</a:t>
            </a:r>
            <a:endParaRPr/>
          </a:p>
        </p:txBody>
      </p:sp>
      <p:pic>
        <p:nvPicPr>
          <p:cNvPr id="330" name="Google Shape;330;p43"/>
          <p:cNvPicPr preferRelativeResize="0"/>
          <p:nvPr/>
        </p:nvPicPr>
        <p:blipFill rotWithShape="1">
          <a:blip r:embed="rId4">
            <a:alphaModFix/>
          </a:blip>
          <a:srcRect/>
          <a:stretch/>
        </p:blipFill>
        <p:spPr>
          <a:xfrm>
            <a:off x="1908175" y="836612"/>
            <a:ext cx="5389562" cy="482441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6"/>
          <p:cNvSpPr txBox="1">
            <a:spLocks noGrp="1"/>
          </p:cNvSpPr>
          <p:nvPr>
            <p:ph type="title"/>
          </p:nvPr>
        </p:nvSpPr>
        <p:spPr>
          <a:xfrm>
            <a:off x="107950" y="188912"/>
            <a:ext cx="5029200" cy="1219200"/>
          </a:xfrm>
          <a:prstGeom prst="rect">
            <a:avLst/>
          </a:prstGeom>
          <a:noFill/>
          <a:ln>
            <a:noFill/>
          </a:ln>
        </p:spPr>
        <p:txBody>
          <a:bodyPr spcFirstLastPara="1" wrap="square" lIns="50800" tIns="50800" rIns="91425" bIns="50800" anchor="b" anchorCtr="0">
            <a:noAutofit/>
          </a:bodyPr>
          <a:lstStyle/>
          <a:p>
            <a:pPr marL="39687" marR="0" lvl="0" indent="-39687" algn="l" rtl="0">
              <a:lnSpc>
                <a:spcPct val="100000"/>
              </a:lnSpc>
              <a:spcBef>
                <a:spcPts val="0"/>
              </a:spcBef>
              <a:spcAft>
                <a:spcPts val="0"/>
              </a:spcAft>
              <a:buClr>
                <a:srgbClr val="999900"/>
              </a:buClr>
              <a:buFont typeface="Garamond"/>
              <a:buNone/>
            </a:pPr>
            <a:r>
              <a:rPr lang="en-US" sz="5400" b="0" i="0" u="none" strike="noStrike" cap="none">
                <a:solidFill>
                  <a:srgbClr val="999900"/>
                </a:solidFill>
                <a:latin typeface="Garamond"/>
                <a:ea typeface="Garamond"/>
                <a:cs typeface="Garamond"/>
                <a:sym typeface="Garamond"/>
              </a:rPr>
              <a:t>Symtom:</a:t>
            </a:r>
            <a:endParaRPr/>
          </a:p>
        </p:txBody>
      </p:sp>
      <p:sp>
        <p:nvSpPr>
          <p:cNvPr id="124" name="Google Shape;124;p26"/>
          <p:cNvSpPr txBox="1">
            <a:spLocks noGrp="1"/>
          </p:cNvSpPr>
          <p:nvPr>
            <p:ph type="body" idx="1"/>
          </p:nvPr>
        </p:nvSpPr>
        <p:spPr>
          <a:xfrm>
            <a:off x="971550" y="1773237"/>
            <a:ext cx="5029200" cy="1219200"/>
          </a:xfrm>
          <a:prstGeom prst="rect">
            <a:avLst/>
          </a:prstGeom>
          <a:noFill/>
          <a:ln>
            <a:noFill/>
          </a:ln>
        </p:spPr>
        <p:txBody>
          <a:bodyPr spcFirstLastPara="1" wrap="square" lIns="50800" tIns="50800" rIns="91425" bIns="50800" anchor="t" anchorCtr="0">
            <a:noAutofit/>
          </a:bodyPr>
          <a:lstStyle/>
          <a:p>
            <a:pPr marL="382587" marR="0" lvl="0" indent="-344487" algn="l" rtl="0">
              <a:lnSpc>
                <a:spcPct val="100000"/>
              </a:lnSpc>
              <a:spcBef>
                <a:spcPts val="0"/>
              </a:spcBef>
              <a:spcAft>
                <a:spcPts val="0"/>
              </a:spcAft>
              <a:buClr>
                <a:srgbClr val="666600"/>
              </a:buClr>
              <a:buSzPts val="2100"/>
              <a:buFont typeface="Noto Sans Symbols"/>
              <a:buChar char="•"/>
            </a:pPr>
            <a:r>
              <a:rPr lang="en-US" sz="2800" b="0" i="0" u="none" strike="noStrike" cap="none">
                <a:solidFill>
                  <a:schemeClr val="dk1"/>
                </a:solidFill>
                <a:latin typeface="Verdana"/>
                <a:ea typeface="Verdana"/>
                <a:cs typeface="Verdana"/>
                <a:sym typeface="Verdana"/>
              </a:rPr>
              <a:t>Halsbränna</a:t>
            </a:r>
            <a:endParaRPr/>
          </a:p>
          <a:p>
            <a:pPr marL="382587" marR="0" lvl="0" indent="-344487" algn="l" rtl="0">
              <a:lnSpc>
                <a:spcPct val="100000"/>
              </a:lnSpc>
              <a:spcBef>
                <a:spcPts val="700"/>
              </a:spcBef>
              <a:spcAft>
                <a:spcPts val="0"/>
              </a:spcAft>
              <a:buClr>
                <a:srgbClr val="666600"/>
              </a:buClr>
              <a:buSzPts val="2100"/>
              <a:buFont typeface="Noto Sans Symbols"/>
              <a:buChar char="•"/>
            </a:pPr>
            <a:r>
              <a:rPr lang="en-US" sz="2800" b="0" i="0" u="none" strike="noStrike" cap="none">
                <a:solidFill>
                  <a:schemeClr val="dk1"/>
                </a:solidFill>
                <a:latin typeface="Verdana"/>
                <a:ea typeface="Verdana"/>
                <a:cs typeface="Verdana"/>
                <a:sym typeface="Verdana"/>
              </a:rPr>
              <a:t>Sura uppstötningar</a:t>
            </a:r>
            <a:endParaRPr/>
          </a:p>
        </p:txBody>
      </p:sp>
      <p:cxnSp>
        <p:nvCxnSpPr>
          <p:cNvPr id="125" name="Google Shape;125;p26"/>
          <p:cNvCxnSpPr/>
          <p:nvPr/>
        </p:nvCxnSpPr>
        <p:spPr>
          <a:xfrm>
            <a:off x="533400" y="3581400"/>
            <a:ext cx="7924800" cy="0"/>
          </a:xfrm>
          <a:prstGeom prst="straightConnector1">
            <a:avLst/>
          </a:prstGeom>
          <a:noFill/>
          <a:ln w="9525" cap="flat" cmpd="sng">
            <a:solidFill>
              <a:schemeClr val="dk1"/>
            </a:solidFill>
            <a:prstDash val="solid"/>
            <a:miter lim="8000"/>
            <a:headEnd type="none" w="sm" len="sm"/>
            <a:tailEnd type="none" w="sm" len="sm"/>
          </a:ln>
        </p:spPr>
      </p:cxnSp>
      <p:sp>
        <p:nvSpPr>
          <p:cNvPr id="126" name="Google Shape;126;p26"/>
          <p:cNvSpPr txBox="1"/>
          <p:nvPr/>
        </p:nvSpPr>
        <p:spPr>
          <a:xfrm>
            <a:off x="1116012" y="3789362"/>
            <a:ext cx="7391400" cy="31956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Verdana"/>
              <a:buNone/>
            </a:pPr>
            <a:r>
              <a:rPr lang="en-US" sz="2400" b="0" i="0" u="none">
                <a:solidFill>
                  <a:srgbClr val="000000"/>
                </a:solidFill>
                <a:latin typeface="Verdana"/>
                <a:ea typeface="Verdana"/>
                <a:cs typeface="Verdana"/>
                <a:sym typeface="Verdana"/>
              </a:rPr>
              <a:t>-Luftvägssymptom (hosta, astma, aspirations-pneumoni)     </a:t>
            </a:r>
            <a:endParaRPr/>
          </a:p>
          <a:p>
            <a:pPr marL="0" marR="0" lvl="0" indent="0" algn="l" rtl="0">
              <a:lnSpc>
                <a:spcPct val="100000"/>
              </a:lnSpc>
              <a:spcBef>
                <a:spcPts val="1200"/>
              </a:spcBef>
              <a:spcAft>
                <a:spcPts val="0"/>
              </a:spcAft>
              <a:buClr>
                <a:srgbClr val="000000"/>
              </a:buClr>
              <a:buFont typeface="Verdana"/>
              <a:buNone/>
            </a:pPr>
            <a:r>
              <a:rPr lang="en-US" sz="2400" b="0" i="0" u="none">
                <a:solidFill>
                  <a:srgbClr val="000000"/>
                </a:solidFill>
                <a:latin typeface="Verdana"/>
                <a:ea typeface="Verdana"/>
                <a:cs typeface="Verdana"/>
                <a:sym typeface="Verdana"/>
              </a:rPr>
              <a:t>-Smärta (mellangärde, bröstkorg)</a:t>
            </a:r>
            <a:endParaRPr/>
          </a:p>
          <a:p>
            <a:pPr marL="0" marR="0" lvl="0" indent="0" algn="l" rtl="0">
              <a:lnSpc>
                <a:spcPct val="100000"/>
              </a:lnSpc>
              <a:spcBef>
                <a:spcPts val="1200"/>
              </a:spcBef>
              <a:spcAft>
                <a:spcPts val="0"/>
              </a:spcAft>
              <a:buClr>
                <a:srgbClr val="000000"/>
              </a:buClr>
              <a:buFont typeface="Verdana"/>
              <a:buNone/>
            </a:pPr>
            <a:r>
              <a:rPr lang="en-US" sz="2400" b="0" i="0" u="none">
                <a:solidFill>
                  <a:srgbClr val="000000"/>
                </a:solidFill>
                <a:latin typeface="Verdana"/>
                <a:ea typeface="Verdana"/>
                <a:cs typeface="Verdana"/>
                <a:sym typeface="Verdana"/>
              </a:rPr>
              <a:t>-Dysfagi (låg)   </a:t>
            </a:r>
            <a:endParaRPr/>
          </a:p>
          <a:p>
            <a:pPr marL="0" marR="0" lvl="0" indent="0" algn="l" rtl="0">
              <a:lnSpc>
                <a:spcPct val="100000"/>
              </a:lnSpc>
              <a:spcBef>
                <a:spcPts val="1200"/>
              </a:spcBef>
              <a:spcAft>
                <a:spcPts val="0"/>
              </a:spcAft>
              <a:buClr>
                <a:srgbClr val="000000"/>
              </a:buClr>
              <a:buFont typeface="Verdana"/>
              <a:buNone/>
            </a:pPr>
            <a:r>
              <a:rPr lang="en-US" sz="2400" b="0" i="0" u="none">
                <a:solidFill>
                  <a:srgbClr val="000000"/>
                </a:solidFill>
                <a:latin typeface="Verdana"/>
                <a:ea typeface="Verdana"/>
                <a:cs typeface="Verdana"/>
                <a:sym typeface="Verdana"/>
              </a:rPr>
              <a:t>                  - kontinuerlig</a:t>
            </a:r>
            <a:endParaRPr/>
          </a:p>
          <a:p>
            <a:pPr marL="0" marR="0" lvl="0" indent="0" algn="l" rtl="0">
              <a:lnSpc>
                <a:spcPct val="100000"/>
              </a:lnSpc>
              <a:spcBef>
                <a:spcPts val="1200"/>
              </a:spcBef>
              <a:spcAft>
                <a:spcPts val="0"/>
              </a:spcAft>
              <a:buClr>
                <a:srgbClr val="000000"/>
              </a:buClr>
              <a:buFont typeface="Verdana"/>
              <a:buNone/>
            </a:pPr>
            <a:r>
              <a:rPr lang="en-US" sz="2400" b="0" i="0" u="none">
                <a:solidFill>
                  <a:srgbClr val="000000"/>
                </a:solidFill>
                <a:latin typeface="Verdana"/>
                <a:ea typeface="Verdana"/>
                <a:cs typeface="Verdana"/>
                <a:sym typeface="Verdana"/>
              </a:rPr>
              <a:t>                  - intermittent </a:t>
            </a:r>
            <a:endParaRPr/>
          </a:p>
          <a:p>
            <a:pPr marL="0" marR="0" lvl="0" indent="0" algn="l" rtl="0">
              <a:lnSpc>
                <a:spcPct val="100000"/>
              </a:lnSpc>
              <a:spcBef>
                <a:spcPts val="1200"/>
              </a:spcBef>
              <a:spcAft>
                <a:spcPts val="0"/>
              </a:spcAft>
              <a:buClr>
                <a:srgbClr val="000000"/>
              </a:buClr>
              <a:buFont typeface="Verdana"/>
              <a:buNone/>
            </a:pPr>
            <a:r>
              <a:rPr lang="en-US" sz="2400" b="0" i="0" u="none">
                <a:solidFill>
                  <a:srgbClr val="000000"/>
                </a:solidFill>
                <a:latin typeface="Verdana"/>
                <a:ea typeface="Verdana"/>
                <a:cs typeface="Verdana"/>
                <a:sym typeface="Verdana"/>
              </a:rPr>
              <a:t>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44"/>
          <p:cNvSpPr txBox="1"/>
          <p:nvPr/>
        </p:nvSpPr>
        <p:spPr>
          <a:xfrm>
            <a:off x="0" y="0"/>
            <a:ext cx="228600" cy="2286000"/>
          </a:xfrm>
          <a:prstGeom prst="rect">
            <a:avLst/>
          </a:prstGeom>
          <a:solidFill>
            <a:srgbClr val="6666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2400" b="0" i="0" u="none">
              <a:solidFill>
                <a:srgbClr val="000000"/>
              </a:solidFill>
              <a:latin typeface="Verdana"/>
              <a:ea typeface="Verdana"/>
              <a:cs typeface="Verdana"/>
              <a:sym typeface="Verdana"/>
            </a:endParaRPr>
          </a:p>
        </p:txBody>
      </p:sp>
      <p:cxnSp>
        <p:nvCxnSpPr>
          <p:cNvPr id="336" name="Google Shape;336;p44"/>
          <p:cNvCxnSpPr/>
          <p:nvPr/>
        </p:nvCxnSpPr>
        <p:spPr>
          <a:xfrm>
            <a:off x="457200" y="1447800"/>
            <a:ext cx="8077200" cy="1587"/>
          </a:xfrm>
          <a:prstGeom prst="straightConnector1">
            <a:avLst/>
          </a:prstGeom>
          <a:noFill/>
          <a:ln w="19050" cap="flat" cmpd="sng">
            <a:solidFill>
              <a:srgbClr val="999900"/>
            </a:solidFill>
            <a:prstDash val="solid"/>
            <a:miter lim="8000"/>
            <a:headEnd type="none" w="sm" len="sm"/>
            <a:tailEnd type="none" w="sm" len="sm"/>
          </a:ln>
        </p:spPr>
      </p:cxnSp>
      <p:sp>
        <p:nvSpPr>
          <p:cNvPr id="337" name="Google Shape;337;p44"/>
          <p:cNvSpPr txBox="1"/>
          <p:nvPr/>
        </p:nvSpPr>
        <p:spPr>
          <a:xfrm>
            <a:off x="0" y="2286000"/>
            <a:ext cx="228600" cy="2286000"/>
          </a:xfrm>
          <a:prstGeom prst="rect">
            <a:avLst/>
          </a:prstGeom>
          <a:solidFill>
            <a:srgbClr val="CCCC6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2400" b="0" i="0" u="none">
              <a:solidFill>
                <a:srgbClr val="000000"/>
              </a:solidFill>
              <a:latin typeface="Verdana"/>
              <a:ea typeface="Verdana"/>
              <a:cs typeface="Verdana"/>
              <a:sym typeface="Verdana"/>
            </a:endParaRPr>
          </a:p>
        </p:txBody>
      </p:sp>
      <p:sp>
        <p:nvSpPr>
          <p:cNvPr id="338" name="Google Shape;338;p44"/>
          <p:cNvSpPr txBox="1"/>
          <p:nvPr/>
        </p:nvSpPr>
        <p:spPr>
          <a:xfrm>
            <a:off x="0" y="4572000"/>
            <a:ext cx="228600" cy="2286000"/>
          </a:xfrm>
          <a:prstGeom prst="rect">
            <a:avLst/>
          </a:prstGeom>
          <a:solidFill>
            <a:srgbClr val="9999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2400" b="0" i="0" u="none">
              <a:solidFill>
                <a:srgbClr val="000000"/>
              </a:solidFill>
              <a:latin typeface="Verdana"/>
              <a:ea typeface="Verdana"/>
              <a:cs typeface="Verdana"/>
              <a:sym typeface="Verdana"/>
            </a:endParaRPr>
          </a:p>
        </p:txBody>
      </p:sp>
      <p:sp>
        <p:nvSpPr>
          <p:cNvPr id="339" name="Google Shape;339;p44"/>
          <p:cNvSpPr txBox="1">
            <a:spLocks noGrp="1"/>
          </p:cNvSpPr>
          <p:nvPr>
            <p:ph type="title"/>
          </p:nvPr>
        </p:nvSpPr>
        <p:spPr>
          <a:xfrm>
            <a:off x="457200" y="0"/>
            <a:ext cx="8229600" cy="1417637"/>
          </a:xfrm>
          <a:prstGeom prst="rect">
            <a:avLst/>
          </a:prstGeom>
          <a:noFill/>
          <a:ln>
            <a:noFill/>
          </a:ln>
        </p:spPr>
        <p:txBody>
          <a:bodyPr spcFirstLastPara="1" wrap="square" lIns="50800" tIns="50800" rIns="132075" bIns="50800" anchor="b" anchorCtr="0">
            <a:noAutofit/>
          </a:bodyPr>
          <a:lstStyle/>
          <a:p>
            <a:pPr marL="39687" marR="0" lvl="0" indent="-1587" algn="l" rtl="0">
              <a:lnSpc>
                <a:spcPct val="100000"/>
              </a:lnSpc>
              <a:spcBef>
                <a:spcPts val="0"/>
              </a:spcBef>
              <a:spcAft>
                <a:spcPts val="0"/>
              </a:spcAft>
              <a:buClr>
                <a:srgbClr val="999900"/>
              </a:buClr>
              <a:buFont typeface="Garamond"/>
              <a:buNone/>
            </a:pPr>
            <a:r>
              <a:rPr lang="en-US" sz="4400" b="0" i="0" u="none" strike="noStrike" cap="none">
                <a:solidFill>
                  <a:srgbClr val="999900"/>
                </a:solidFill>
                <a:latin typeface="Garamond"/>
                <a:ea typeface="Garamond"/>
                <a:cs typeface="Garamond"/>
                <a:sym typeface="Garamond"/>
              </a:rPr>
              <a:t>Fall</a:t>
            </a:r>
            <a:endParaRPr/>
          </a:p>
        </p:txBody>
      </p:sp>
      <p:sp>
        <p:nvSpPr>
          <p:cNvPr id="340" name="Google Shape;340;p44"/>
          <p:cNvSpPr txBox="1">
            <a:spLocks noGrp="1"/>
          </p:cNvSpPr>
          <p:nvPr>
            <p:ph type="body" idx="1"/>
          </p:nvPr>
        </p:nvSpPr>
        <p:spPr>
          <a:xfrm>
            <a:off x="457200" y="1600200"/>
            <a:ext cx="8229600" cy="5257800"/>
          </a:xfrm>
          <a:prstGeom prst="rect">
            <a:avLst/>
          </a:prstGeom>
          <a:noFill/>
          <a:ln>
            <a:noFill/>
          </a:ln>
        </p:spPr>
        <p:txBody>
          <a:bodyPr spcFirstLastPara="1" wrap="square" lIns="50800" tIns="50800" rIns="132075" bIns="50800" anchor="t" anchorCtr="0">
            <a:noAutofit/>
          </a:bodyPr>
          <a:lstStyle/>
          <a:p>
            <a:pPr marL="382587" marR="0" lvl="0" indent="-344487" algn="l" rtl="0">
              <a:lnSpc>
                <a:spcPct val="100000"/>
              </a:lnSpc>
              <a:spcBef>
                <a:spcPts val="0"/>
              </a:spcBef>
              <a:spcAft>
                <a:spcPts val="0"/>
              </a:spcAft>
              <a:buClr>
                <a:srgbClr val="666600"/>
              </a:buClr>
              <a:buSzPts val="2100"/>
              <a:buFont typeface="Noto Sans Symbols"/>
              <a:buChar char="•"/>
            </a:pPr>
            <a:r>
              <a:rPr lang="en-US" sz="2800" b="0" i="0" u="none" strike="noStrike" cap="none">
                <a:solidFill>
                  <a:schemeClr val="dk1"/>
                </a:solidFill>
                <a:latin typeface="Verdana"/>
                <a:ea typeface="Verdana"/>
                <a:cs typeface="Verdana"/>
                <a:sym typeface="Verdana"/>
              </a:rPr>
              <a:t>På remiss från primärvården gastroskoperar du en 68-årig man pga </a:t>
            </a:r>
            <a:r>
              <a:rPr lang="en-US" sz="2800" b="1" i="0" u="none" strike="noStrike" cap="none">
                <a:solidFill>
                  <a:schemeClr val="dk1"/>
                </a:solidFill>
                <a:latin typeface="Verdana"/>
                <a:ea typeface="Verdana"/>
                <a:cs typeface="Verdana"/>
                <a:sym typeface="Verdana"/>
              </a:rPr>
              <a:t>dysfagi</a:t>
            </a:r>
            <a:r>
              <a:rPr lang="en-US" sz="2800" b="0" i="0" u="none" strike="noStrike" cap="none">
                <a:solidFill>
                  <a:schemeClr val="dk1"/>
                </a:solidFill>
                <a:latin typeface="Verdana"/>
                <a:ea typeface="Verdana"/>
                <a:cs typeface="Verdana"/>
                <a:sym typeface="Verdana"/>
              </a:rPr>
              <a:t>. Du finner en </a:t>
            </a:r>
            <a:r>
              <a:rPr lang="en-US" sz="2800" b="1" i="0" u="none" strike="noStrike" cap="none">
                <a:solidFill>
                  <a:schemeClr val="dk1"/>
                </a:solidFill>
                <a:latin typeface="Verdana"/>
                <a:ea typeface="Verdana"/>
                <a:cs typeface="Verdana"/>
                <a:sym typeface="Verdana"/>
              </a:rPr>
              <a:t>esofagit grad D</a:t>
            </a:r>
            <a:r>
              <a:rPr lang="en-US" sz="2800" b="0" i="0" u="none" strike="noStrike" cap="none">
                <a:solidFill>
                  <a:schemeClr val="dk1"/>
                </a:solidFill>
                <a:latin typeface="Verdana"/>
                <a:ea typeface="Verdana"/>
                <a:cs typeface="Verdana"/>
                <a:sym typeface="Verdana"/>
              </a:rPr>
              <a:t>. </a:t>
            </a:r>
            <a:endParaRPr/>
          </a:p>
          <a:p>
            <a:pPr marL="382587" marR="0" lvl="0" indent="-211136" algn="l" rtl="0">
              <a:lnSpc>
                <a:spcPct val="100000"/>
              </a:lnSpc>
              <a:spcBef>
                <a:spcPts val="700"/>
              </a:spcBef>
              <a:spcAft>
                <a:spcPts val="0"/>
              </a:spcAft>
              <a:buClr>
                <a:srgbClr val="666600"/>
              </a:buClr>
              <a:buSzPts val="2100"/>
              <a:buFont typeface="Noto Sans Symbols"/>
              <a:buNone/>
            </a:pPr>
            <a:endParaRPr sz="2800" b="0" i="0" u="none" strike="noStrike" cap="none">
              <a:solidFill>
                <a:schemeClr val="dk1"/>
              </a:solidFill>
              <a:latin typeface="Verdana"/>
              <a:ea typeface="Verdana"/>
              <a:cs typeface="Verdana"/>
              <a:sym typeface="Verdana"/>
            </a:endParaRPr>
          </a:p>
          <a:p>
            <a:pPr marL="382587" marR="0" lvl="0" indent="-344487" algn="l" rtl="0">
              <a:lnSpc>
                <a:spcPct val="100000"/>
              </a:lnSpc>
              <a:spcBef>
                <a:spcPts val="700"/>
              </a:spcBef>
              <a:spcAft>
                <a:spcPts val="0"/>
              </a:spcAft>
              <a:buClr>
                <a:srgbClr val="666600"/>
              </a:buClr>
              <a:buSzPts val="2100"/>
              <a:buFont typeface="Noto Sans Symbols"/>
              <a:buChar char="•"/>
            </a:pPr>
            <a:r>
              <a:rPr lang="en-US" sz="2800" b="0" i="0" u="none" strike="noStrike" cap="none">
                <a:solidFill>
                  <a:schemeClr val="dk1"/>
                </a:solidFill>
                <a:latin typeface="Verdana"/>
                <a:ea typeface="Verdana"/>
                <a:cs typeface="Verdana"/>
                <a:sym typeface="Verdana"/>
              </a:rPr>
              <a:t>Patienten erhåller </a:t>
            </a:r>
            <a:r>
              <a:rPr lang="en-US" sz="2800" b="1" i="0" u="none" strike="noStrike" cap="none">
                <a:solidFill>
                  <a:schemeClr val="dk1"/>
                </a:solidFill>
                <a:latin typeface="Verdana"/>
                <a:ea typeface="Verdana"/>
                <a:cs typeface="Verdana"/>
                <a:sym typeface="Verdana"/>
              </a:rPr>
              <a:t>högdos PPI</a:t>
            </a:r>
            <a:r>
              <a:rPr lang="en-US" sz="2800" b="0" i="0" u="none" strike="noStrike" cap="none">
                <a:solidFill>
                  <a:schemeClr val="dk1"/>
                </a:solidFill>
                <a:latin typeface="Verdana"/>
                <a:ea typeface="Verdana"/>
                <a:cs typeface="Verdana"/>
                <a:sym typeface="Verdana"/>
              </a:rPr>
              <a:t>. </a:t>
            </a:r>
            <a:endParaRPr/>
          </a:p>
          <a:p>
            <a:pPr marL="382587" marR="0" lvl="0" indent="-211136" algn="l" rtl="0">
              <a:lnSpc>
                <a:spcPct val="100000"/>
              </a:lnSpc>
              <a:spcBef>
                <a:spcPts val="700"/>
              </a:spcBef>
              <a:spcAft>
                <a:spcPts val="0"/>
              </a:spcAft>
              <a:buClr>
                <a:srgbClr val="666600"/>
              </a:buClr>
              <a:buSzPts val="2100"/>
              <a:buFont typeface="Noto Sans Symbols"/>
              <a:buNone/>
            </a:pPr>
            <a:endParaRPr sz="2800" b="0" i="0" u="none" strike="noStrike" cap="none">
              <a:solidFill>
                <a:schemeClr val="dk1"/>
              </a:solidFill>
              <a:latin typeface="Verdana"/>
              <a:ea typeface="Verdana"/>
              <a:cs typeface="Verdana"/>
              <a:sym typeface="Verdana"/>
            </a:endParaRPr>
          </a:p>
          <a:p>
            <a:pPr marL="382587" marR="0" lvl="0" indent="-344487" algn="l" rtl="0">
              <a:lnSpc>
                <a:spcPct val="100000"/>
              </a:lnSpc>
              <a:spcBef>
                <a:spcPts val="700"/>
              </a:spcBef>
              <a:spcAft>
                <a:spcPts val="0"/>
              </a:spcAft>
              <a:buClr>
                <a:srgbClr val="666600"/>
              </a:buClr>
              <a:buSzPts val="2100"/>
              <a:buFont typeface="Noto Sans Symbols"/>
              <a:buChar char="•"/>
            </a:pPr>
            <a:r>
              <a:rPr lang="en-US" sz="2800" b="0" i="0" u="none" strike="noStrike" cap="none">
                <a:solidFill>
                  <a:schemeClr val="dk1"/>
                </a:solidFill>
                <a:latin typeface="Verdana"/>
                <a:ea typeface="Verdana"/>
                <a:cs typeface="Verdana"/>
                <a:sym typeface="Verdana"/>
              </a:rPr>
              <a:t>Vid skopi 3 månader senare finner du följande bild. Vad är detta? Vad göra?</a:t>
            </a:r>
            <a:endParaRPr/>
          </a:p>
        </p:txBody>
      </p:sp>
      <p:pic>
        <p:nvPicPr>
          <p:cNvPr id="341" name="Google Shape;341;p44"/>
          <p:cNvPicPr preferRelativeResize="0"/>
          <p:nvPr/>
        </p:nvPicPr>
        <p:blipFill rotWithShape="1">
          <a:blip r:embed="rId3">
            <a:alphaModFix/>
          </a:blip>
          <a:srcRect/>
          <a:stretch/>
        </p:blipFill>
        <p:spPr>
          <a:xfrm>
            <a:off x="7740650" y="6161087"/>
            <a:ext cx="1403350" cy="696912"/>
          </a:xfrm>
          <a:prstGeom prst="rect">
            <a:avLst/>
          </a:prstGeom>
          <a:noFill/>
          <a:ln>
            <a:noFill/>
          </a:ln>
        </p:spPr>
      </p:pic>
      <p:sp>
        <p:nvSpPr>
          <p:cNvPr id="342" name="Google Shape;342;p44"/>
          <p:cNvSpPr txBox="1"/>
          <p:nvPr/>
        </p:nvSpPr>
        <p:spPr>
          <a:xfrm>
            <a:off x="3124200" y="6248400"/>
            <a:ext cx="2908300" cy="406400"/>
          </a:xfrm>
          <a:prstGeom prst="rect">
            <a:avLst/>
          </a:prstGeom>
          <a:noFill/>
          <a:ln>
            <a:noFill/>
          </a:ln>
        </p:spPr>
        <p:txBody>
          <a:bodyPr spcFirstLastPara="1" wrap="square" lIns="0" tIns="0" rIns="40625" bIns="0" anchor="t" anchorCtr="0">
            <a:noAutofit/>
          </a:bodyPr>
          <a:lstStyle/>
          <a:p>
            <a:pPr marL="39687" marR="0" lvl="0" indent="-1587" algn="ctr" rtl="0">
              <a:lnSpc>
                <a:spcPct val="100000"/>
              </a:lnSpc>
              <a:spcBef>
                <a:spcPts val="0"/>
              </a:spcBef>
              <a:spcAft>
                <a:spcPts val="0"/>
              </a:spcAft>
              <a:buClr>
                <a:schemeClr val="dk1"/>
              </a:buClr>
              <a:buFont typeface="Verdana"/>
              <a:buNone/>
            </a:pPr>
            <a:r>
              <a:rPr lang="en-US" sz="1000" b="0" i="0" u="none">
                <a:solidFill>
                  <a:schemeClr val="dk1"/>
                </a:solidFill>
                <a:latin typeface="Verdana"/>
                <a:ea typeface="Verdana"/>
                <a:cs typeface="Verdana"/>
                <a:sym typeface="Verdana"/>
              </a:rPr>
              <a:t>KUB - Kurs Svensk Kirurgisk Förening För Övre abdominell Kirurgi</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45"/>
          <p:cNvSpPr txBox="1"/>
          <p:nvPr/>
        </p:nvSpPr>
        <p:spPr>
          <a:xfrm>
            <a:off x="7481887" y="6248400"/>
            <a:ext cx="274637" cy="254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Font typeface="Verdana"/>
              <a:buNone/>
            </a:pPr>
            <a:fld id="{00000000-1234-1234-1234-123412341234}" type="slidenum">
              <a:rPr lang="en-US" sz="1000" b="0" i="0" u="none">
                <a:solidFill>
                  <a:schemeClr val="dk1"/>
                </a:solidFill>
                <a:latin typeface="Verdana"/>
                <a:ea typeface="Verdana"/>
                <a:cs typeface="Verdana"/>
                <a:sym typeface="Verdana"/>
              </a:rPr>
              <a:t>21</a:t>
            </a:fld>
            <a:endParaRPr/>
          </a:p>
        </p:txBody>
      </p:sp>
      <p:pic>
        <p:nvPicPr>
          <p:cNvPr id="348" name="Google Shape;348;p45" descr="JG1"/>
          <p:cNvPicPr preferRelativeResize="0"/>
          <p:nvPr/>
        </p:nvPicPr>
        <p:blipFill rotWithShape="1">
          <a:blip r:embed="rId3">
            <a:alphaModFix/>
          </a:blip>
          <a:srcRect l="15556" t="8966"/>
          <a:stretch/>
        </p:blipFill>
        <p:spPr>
          <a:xfrm>
            <a:off x="2051050" y="476250"/>
            <a:ext cx="4897437" cy="55118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46"/>
          <p:cNvSpPr txBox="1"/>
          <p:nvPr/>
        </p:nvSpPr>
        <p:spPr>
          <a:xfrm>
            <a:off x="0" y="0"/>
            <a:ext cx="228600" cy="2286000"/>
          </a:xfrm>
          <a:prstGeom prst="rect">
            <a:avLst/>
          </a:prstGeom>
          <a:solidFill>
            <a:srgbClr val="6666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2400" b="0" i="0" u="none">
              <a:solidFill>
                <a:srgbClr val="000000"/>
              </a:solidFill>
              <a:latin typeface="Verdana"/>
              <a:ea typeface="Verdana"/>
              <a:cs typeface="Verdana"/>
              <a:sym typeface="Verdana"/>
            </a:endParaRPr>
          </a:p>
        </p:txBody>
      </p:sp>
      <p:cxnSp>
        <p:nvCxnSpPr>
          <p:cNvPr id="354" name="Google Shape;354;p46"/>
          <p:cNvCxnSpPr/>
          <p:nvPr/>
        </p:nvCxnSpPr>
        <p:spPr>
          <a:xfrm>
            <a:off x="457200" y="1447800"/>
            <a:ext cx="8077200" cy="1587"/>
          </a:xfrm>
          <a:prstGeom prst="straightConnector1">
            <a:avLst/>
          </a:prstGeom>
          <a:noFill/>
          <a:ln w="19050" cap="flat" cmpd="sng">
            <a:solidFill>
              <a:srgbClr val="999900"/>
            </a:solidFill>
            <a:prstDash val="solid"/>
            <a:miter lim="8000"/>
            <a:headEnd type="none" w="sm" len="sm"/>
            <a:tailEnd type="none" w="sm" len="sm"/>
          </a:ln>
        </p:spPr>
      </p:cxnSp>
      <p:sp>
        <p:nvSpPr>
          <p:cNvPr id="355" name="Google Shape;355;p46"/>
          <p:cNvSpPr txBox="1"/>
          <p:nvPr/>
        </p:nvSpPr>
        <p:spPr>
          <a:xfrm>
            <a:off x="0" y="2286000"/>
            <a:ext cx="228600" cy="2286000"/>
          </a:xfrm>
          <a:prstGeom prst="rect">
            <a:avLst/>
          </a:prstGeom>
          <a:solidFill>
            <a:srgbClr val="CCCC6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2400" b="0" i="0" u="none">
              <a:solidFill>
                <a:srgbClr val="000000"/>
              </a:solidFill>
              <a:latin typeface="Verdana"/>
              <a:ea typeface="Verdana"/>
              <a:cs typeface="Verdana"/>
              <a:sym typeface="Verdana"/>
            </a:endParaRPr>
          </a:p>
        </p:txBody>
      </p:sp>
      <p:sp>
        <p:nvSpPr>
          <p:cNvPr id="356" name="Google Shape;356;p46"/>
          <p:cNvSpPr txBox="1"/>
          <p:nvPr/>
        </p:nvSpPr>
        <p:spPr>
          <a:xfrm>
            <a:off x="0" y="4572000"/>
            <a:ext cx="228600" cy="2286000"/>
          </a:xfrm>
          <a:prstGeom prst="rect">
            <a:avLst/>
          </a:prstGeom>
          <a:solidFill>
            <a:srgbClr val="9999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2400" b="0" i="0" u="none">
              <a:solidFill>
                <a:srgbClr val="000000"/>
              </a:solidFill>
              <a:latin typeface="Verdana"/>
              <a:ea typeface="Verdana"/>
              <a:cs typeface="Verdana"/>
              <a:sym typeface="Verdana"/>
            </a:endParaRPr>
          </a:p>
        </p:txBody>
      </p:sp>
      <p:sp>
        <p:nvSpPr>
          <p:cNvPr id="357" name="Google Shape;357;p46"/>
          <p:cNvSpPr txBox="1">
            <a:spLocks noGrp="1"/>
          </p:cNvSpPr>
          <p:nvPr>
            <p:ph type="title"/>
          </p:nvPr>
        </p:nvSpPr>
        <p:spPr>
          <a:xfrm>
            <a:off x="457200" y="0"/>
            <a:ext cx="8229600" cy="1417637"/>
          </a:xfrm>
          <a:prstGeom prst="rect">
            <a:avLst/>
          </a:prstGeom>
          <a:noFill/>
          <a:ln>
            <a:noFill/>
          </a:ln>
        </p:spPr>
        <p:txBody>
          <a:bodyPr spcFirstLastPara="1" wrap="square" lIns="50800" tIns="50800" rIns="132075" bIns="50800" anchor="b" anchorCtr="0">
            <a:noAutofit/>
          </a:bodyPr>
          <a:lstStyle/>
          <a:p>
            <a:pPr marL="39687" marR="0" lvl="0" indent="-1587" algn="l" rtl="0">
              <a:lnSpc>
                <a:spcPct val="100000"/>
              </a:lnSpc>
              <a:spcBef>
                <a:spcPts val="0"/>
              </a:spcBef>
              <a:spcAft>
                <a:spcPts val="0"/>
              </a:spcAft>
              <a:buClr>
                <a:srgbClr val="999900"/>
              </a:buClr>
              <a:buFont typeface="Garamond"/>
              <a:buNone/>
            </a:pPr>
            <a:r>
              <a:rPr lang="en-US" sz="4400" b="0" i="0" u="none" strike="noStrike" cap="none">
                <a:solidFill>
                  <a:srgbClr val="999900"/>
                </a:solidFill>
                <a:latin typeface="Garamond"/>
                <a:ea typeface="Garamond"/>
                <a:cs typeface="Garamond"/>
                <a:sym typeface="Garamond"/>
              </a:rPr>
              <a:t>Faktaruta 5 – Barretts esofagus</a:t>
            </a:r>
            <a:endParaRPr/>
          </a:p>
        </p:txBody>
      </p:sp>
      <p:pic>
        <p:nvPicPr>
          <p:cNvPr id="358" name="Google Shape;358;p46"/>
          <p:cNvPicPr preferRelativeResize="0"/>
          <p:nvPr/>
        </p:nvPicPr>
        <p:blipFill rotWithShape="1">
          <a:blip r:embed="rId3">
            <a:alphaModFix/>
          </a:blip>
          <a:srcRect/>
          <a:stretch/>
        </p:blipFill>
        <p:spPr>
          <a:xfrm>
            <a:off x="7740650" y="6161087"/>
            <a:ext cx="1403350" cy="696912"/>
          </a:xfrm>
          <a:prstGeom prst="rect">
            <a:avLst/>
          </a:prstGeom>
          <a:noFill/>
          <a:ln>
            <a:noFill/>
          </a:ln>
        </p:spPr>
      </p:pic>
      <p:sp>
        <p:nvSpPr>
          <p:cNvPr id="359" name="Google Shape;359;p46"/>
          <p:cNvSpPr txBox="1"/>
          <p:nvPr/>
        </p:nvSpPr>
        <p:spPr>
          <a:xfrm>
            <a:off x="3124200" y="6248400"/>
            <a:ext cx="2908300" cy="406400"/>
          </a:xfrm>
          <a:prstGeom prst="rect">
            <a:avLst/>
          </a:prstGeom>
          <a:noFill/>
          <a:ln>
            <a:noFill/>
          </a:ln>
        </p:spPr>
        <p:txBody>
          <a:bodyPr spcFirstLastPara="1" wrap="square" lIns="0" tIns="0" rIns="40625" bIns="0" anchor="t" anchorCtr="0">
            <a:noAutofit/>
          </a:bodyPr>
          <a:lstStyle/>
          <a:p>
            <a:pPr marL="39687" marR="0" lvl="0" indent="-1587" algn="ctr" rtl="0">
              <a:lnSpc>
                <a:spcPct val="100000"/>
              </a:lnSpc>
              <a:spcBef>
                <a:spcPts val="0"/>
              </a:spcBef>
              <a:spcAft>
                <a:spcPts val="0"/>
              </a:spcAft>
              <a:buClr>
                <a:schemeClr val="dk1"/>
              </a:buClr>
              <a:buFont typeface="Verdana"/>
              <a:buNone/>
            </a:pPr>
            <a:r>
              <a:rPr lang="en-US" sz="1000" b="0" i="0" u="none">
                <a:solidFill>
                  <a:schemeClr val="dk1"/>
                </a:solidFill>
                <a:latin typeface="Verdana"/>
                <a:ea typeface="Verdana"/>
                <a:cs typeface="Verdana"/>
                <a:sym typeface="Verdana"/>
              </a:rPr>
              <a:t>KUB - Kurs Svensk Kirurgisk Förening För Övre abdominell Kirurgi</a:t>
            </a:r>
            <a:endParaRPr/>
          </a:p>
        </p:txBody>
      </p:sp>
      <p:sp>
        <p:nvSpPr>
          <p:cNvPr id="360" name="Google Shape;360;p46"/>
          <p:cNvSpPr txBox="1">
            <a:spLocks noGrp="1"/>
          </p:cNvSpPr>
          <p:nvPr>
            <p:ph type="body" idx="1"/>
          </p:nvPr>
        </p:nvSpPr>
        <p:spPr>
          <a:xfrm>
            <a:off x="4211637" y="1844675"/>
            <a:ext cx="4752975" cy="1185862"/>
          </a:xfrm>
          <a:prstGeom prst="rect">
            <a:avLst/>
          </a:prstGeom>
          <a:noFill/>
          <a:ln>
            <a:noFill/>
          </a:ln>
        </p:spPr>
        <p:txBody>
          <a:bodyPr spcFirstLastPara="1" wrap="square" lIns="50800" tIns="50800" rIns="91425" bIns="50800" anchor="t" anchorCtr="0">
            <a:noAutofit/>
          </a:bodyPr>
          <a:lstStyle/>
          <a:p>
            <a:pPr marL="39687" marR="0" lvl="0" indent="-1587" algn="l" rtl="0">
              <a:lnSpc>
                <a:spcPct val="100000"/>
              </a:lnSpc>
              <a:spcBef>
                <a:spcPts val="0"/>
              </a:spcBef>
              <a:spcAft>
                <a:spcPts val="0"/>
              </a:spcAft>
              <a:buClr>
                <a:srgbClr val="666600"/>
              </a:buClr>
              <a:buFont typeface="Noto Sans Symbols"/>
              <a:buNone/>
            </a:pPr>
            <a:r>
              <a:rPr lang="en-US" sz="3200" b="0" i="0" u="none" strike="noStrike" cap="none">
                <a:solidFill>
                  <a:schemeClr val="dk1"/>
                </a:solidFill>
                <a:latin typeface="Verdana"/>
                <a:ea typeface="Verdana"/>
                <a:cs typeface="Verdana"/>
                <a:sym typeface="Verdana"/>
              </a:rPr>
              <a:t>Norman Barrett</a:t>
            </a:r>
            <a:endParaRPr/>
          </a:p>
          <a:p>
            <a:pPr marL="39687" marR="0" lvl="0" indent="-1587" algn="l" rtl="0">
              <a:lnSpc>
                <a:spcPct val="100000"/>
              </a:lnSpc>
              <a:spcBef>
                <a:spcPts val="640"/>
              </a:spcBef>
              <a:spcAft>
                <a:spcPts val="0"/>
              </a:spcAft>
              <a:buClr>
                <a:srgbClr val="666600"/>
              </a:buClr>
              <a:buFont typeface="Noto Sans Symbols"/>
              <a:buNone/>
            </a:pPr>
            <a:r>
              <a:rPr lang="en-US" sz="3200" b="0" i="0" u="none" strike="noStrike" cap="none">
                <a:solidFill>
                  <a:schemeClr val="dk1"/>
                </a:solidFill>
                <a:latin typeface="Verdana"/>
                <a:ea typeface="Verdana"/>
                <a:cs typeface="Verdana"/>
                <a:sym typeface="Verdana"/>
              </a:rPr>
              <a:t>1903 - 1979</a:t>
            </a:r>
            <a:endParaRPr/>
          </a:p>
        </p:txBody>
      </p:sp>
      <p:pic>
        <p:nvPicPr>
          <p:cNvPr id="361" name="Google Shape;361;p46"/>
          <p:cNvPicPr preferRelativeResize="0"/>
          <p:nvPr/>
        </p:nvPicPr>
        <p:blipFill rotWithShape="1">
          <a:blip r:embed="rId4">
            <a:alphaModFix/>
          </a:blip>
          <a:srcRect/>
          <a:stretch/>
        </p:blipFill>
        <p:spPr>
          <a:xfrm>
            <a:off x="900112" y="1773237"/>
            <a:ext cx="2987675" cy="41148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47"/>
          <p:cNvSpPr txBox="1"/>
          <p:nvPr/>
        </p:nvSpPr>
        <p:spPr>
          <a:xfrm>
            <a:off x="0" y="0"/>
            <a:ext cx="228600" cy="2286000"/>
          </a:xfrm>
          <a:prstGeom prst="rect">
            <a:avLst/>
          </a:prstGeom>
          <a:solidFill>
            <a:srgbClr val="6666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2400" b="0" i="0" u="none">
              <a:solidFill>
                <a:srgbClr val="000000"/>
              </a:solidFill>
              <a:latin typeface="Verdana"/>
              <a:ea typeface="Verdana"/>
              <a:cs typeface="Verdana"/>
              <a:sym typeface="Verdana"/>
            </a:endParaRPr>
          </a:p>
        </p:txBody>
      </p:sp>
      <p:cxnSp>
        <p:nvCxnSpPr>
          <p:cNvPr id="367" name="Google Shape;367;p47"/>
          <p:cNvCxnSpPr/>
          <p:nvPr/>
        </p:nvCxnSpPr>
        <p:spPr>
          <a:xfrm>
            <a:off x="457200" y="1447800"/>
            <a:ext cx="8077200" cy="1587"/>
          </a:xfrm>
          <a:prstGeom prst="straightConnector1">
            <a:avLst/>
          </a:prstGeom>
          <a:noFill/>
          <a:ln w="19050" cap="flat" cmpd="sng">
            <a:solidFill>
              <a:srgbClr val="999900"/>
            </a:solidFill>
            <a:prstDash val="solid"/>
            <a:miter lim="8000"/>
            <a:headEnd type="none" w="sm" len="sm"/>
            <a:tailEnd type="none" w="sm" len="sm"/>
          </a:ln>
        </p:spPr>
      </p:cxnSp>
      <p:sp>
        <p:nvSpPr>
          <p:cNvPr id="368" name="Google Shape;368;p47"/>
          <p:cNvSpPr txBox="1"/>
          <p:nvPr/>
        </p:nvSpPr>
        <p:spPr>
          <a:xfrm>
            <a:off x="0" y="2286000"/>
            <a:ext cx="228600" cy="2286000"/>
          </a:xfrm>
          <a:prstGeom prst="rect">
            <a:avLst/>
          </a:prstGeom>
          <a:solidFill>
            <a:srgbClr val="CCCC6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2400" b="0" i="0" u="none">
              <a:solidFill>
                <a:srgbClr val="000000"/>
              </a:solidFill>
              <a:latin typeface="Verdana"/>
              <a:ea typeface="Verdana"/>
              <a:cs typeface="Verdana"/>
              <a:sym typeface="Verdana"/>
            </a:endParaRPr>
          </a:p>
        </p:txBody>
      </p:sp>
      <p:sp>
        <p:nvSpPr>
          <p:cNvPr id="369" name="Google Shape;369;p47"/>
          <p:cNvSpPr txBox="1"/>
          <p:nvPr/>
        </p:nvSpPr>
        <p:spPr>
          <a:xfrm>
            <a:off x="0" y="4572000"/>
            <a:ext cx="228600" cy="2286000"/>
          </a:xfrm>
          <a:prstGeom prst="rect">
            <a:avLst/>
          </a:prstGeom>
          <a:solidFill>
            <a:srgbClr val="9999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2400" b="0" i="0" u="none">
              <a:solidFill>
                <a:srgbClr val="000000"/>
              </a:solidFill>
              <a:latin typeface="Verdana"/>
              <a:ea typeface="Verdana"/>
              <a:cs typeface="Verdana"/>
              <a:sym typeface="Verdana"/>
            </a:endParaRPr>
          </a:p>
        </p:txBody>
      </p:sp>
      <p:sp>
        <p:nvSpPr>
          <p:cNvPr id="370" name="Google Shape;370;p47"/>
          <p:cNvSpPr txBox="1">
            <a:spLocks noGrp="1"/>
          </p:cNvSpPr>
          <p:nvPr>
            <p:ph type="title"/>
          </p:nvPr>
        </p:nvSpPr>
        <p:spPr>
          <a:xfrm>
            <a:off x="457200" y="0"/>
            <a:ext cx="8229600" cy="1417637"/>
          </a:xfrm>
          <a:prstGeom prst="rect">
            <a:avLst/>
          </a:prstGeom>
          <a:noFill/>
          <a:ln>
            <a:noFill/>
          </a:ln>
        </p:spPr>
        <p:txBody>
          <a:bodyPr spcFirstLastPara="1" wrap="square" lIns="50800" tIns="50800" rIns="132075" bIns="50800" anchor="b" anchorCtr="0">
            <a:noAutofit/>
          </a:bodyPr>
          <a:lstStyle/>
          <a:p>
            <a:pPr marL="39687" marR="0" lvl="0" indent="-1587" algn="l" rtl="0">
              <a:lnSpc>
                <a:spcPct val="100000"/>
              </a:lnSpc>
              <a:spcBef>
                <a:spcPts val="0"/>
              </a:spcBef>
              <a:spcAft>
                <a:spcPts val="0"/>
              </a:spcAft>
              <a:buClr>
                <a:srgbClr val="999900"/>
              </a:buClr>
              <a:buFont typeface="Garamond"/>
              <a:buNone/>
            </a:pPr>
            <a:r>
              <a:rPr lang="en-US" sz="4400" b="0" i="0" u="none" strike="noStrike" cap="none">
                <a:solidFill>
                  <a:srgbClr val="999900"/>
                </a:solidFill>
                <a:latin typeface="Garamond"/>
                <a:ea typeface="Garamond"/>
                <a:cs typeface="Garamond"/>
                <a:sym typeface="Garamond"/>
              </a:rPr>
              <a:t>Faktaruta 5 – Barretts esofagus</a:t>
            </a:r>
            <a:endParaRPr/>
          </a:p>
        </p:txBody>
      </p:sp>
      <p:sp>
        <p:nvSpPr>
          <p:cNvPr id="371" name="Google Shape;371;p47"/>
          <p:cNvSpPr txBox="1">
            <a:spLocks noGrp="1"/>
          </p:cNvSpPr>
          <p:nvPr>
            <p:ph type="body" idx="1"/>
          </p:nvPr>
        </p:nvSpPr>
        <p:spPr>
          <a:xfrm>
            <a:off x="457200" y="1600200"/>
            <a:ext cx="8229600" cy="5257800"/>
          </a:xfrm>
          <a:prstGeom prst="rect">
            <a:avLst/>
          </a:prstGeom>
          <a:noFill/>
          <a:ln>
            <a:noFill/>
          </a:ln>
        </p:spPr>
        <p:txBody>
          <a:bodyPr spcFirstLastPara="1" wrap="square" lIns="50800" tIns="50800" rIns="132075" bIns="50800" anchor="t" anchorCtr="0">
            <a:noAutofit/>
          </a:bodyPr>
          <a:lstStyle/>
          <a:p>
            <a:pPr marL="382587" marR="0" lvl="0" indent="-344487" algn="l" rtl="0">
              <a:lnSpc>
                <a:spcPct val="100000"/>
              </a:lnSpc>
              <a:spcBef>
                <a:spcPts val="0"/>
              </a:spcBef>
              <a:spcAft>
                <a:spcPts val="0"/>
              </a:spcAft>
              <a:buClr>
                <a:srgbClr val="666600"/>
              </a:buClr>
              <a:buSzPts val="2100"/>
              <a:buFont typeface="Noto Sans Symbols"/>
              <a:buChar char="•"/>
            </a:pPr>
            <a:r>
              <a:rPr lang="en-US" sz="2800" b="1" i="0" u="none" strike="noStrike" cap="none">
                <a:solidFill>
                  <a:schemeClr val="dk1"/>
                </a:solidFill>
                <a:latin typeface="Verdana"/>
                <a:ea typeface="Verdana"/>
                <a:cs typeface="Verdana"/>
                <a:sym typeface="Verdana"/>
              </a:rPr>
              <a:t>Barrett’s esofagus </a:t>
            </a:r>
            <a:r>
              <a:rPr lang="en-US" sz="2800" b="0" i="0" u="none" strike="noStrike" cap="none">
                <a:solidFill>
                  <a:schemeClr val="dk1"/>
                </a:solidFill>
                <a:latin typeface="Verdana"/>
                <a:ea typeface="Verdana"/>
                <a:cs typeface="Verdana"/>
                <a:sym typeface="Verdana"/>
              </a:rPr>
              <a:t>innebär att skivepitelet i distala esofagus ersätts med </a:t>
            </a:r>
            <a:r>
              <a:rPr lang="en-US" sz="2800" b="1" i="0" u="none" strike="noStrike" cap="none">
                <a:solidFill>
                  <a:schemeClr val="dk1"/>
                </a:solidFill>
                <a:latin typeface="Verdana"/>
                <a:ea typeface="Verdana"/>
                <a:cs typeface="Verdana"/>
                <a:sym typeface="Verdana"/>
              </a:rPr>
              <a:t>cylinderepitel av intestinal typ</a:t>
            </a:r>
            <a:endParaRPr/>
          </a:p>
          <a:p>
            <a:pPr marL="382587" marR="0" lvl="0" indent="-344487" algn="l" rtl="0">
              <a:lnSpc>
                <a:spcPct val="100000"/>
              </a:lnSpc>
              <a:spcBef>
                <a:spcPts val="700"/>
              </a:spcBef>
              <a:spcAft>
                <a:spcPts val="0"/>
              </a:spcAft>
              <a:buClr>
                <a:srgbClr val="666600"/>
              </a:buClr>
              <a:buFont typeface="Noto Sans Symbols"/>
              <a:buNone/>
            </a:pPr>
            <a:endParaRPr sz="2800" b="1" i="0" u="none" strike="noStrike" cap="none">
              <a:solidFill>
                <a:schemeClr val="dk1"/>
              </a:solidFill>
              <a:latin typeface="Verdana"/>
              <a:ea typeface="Verdana"/>
              <a:cs typeface="Verdana"/>
              <a:sym typeface="Verdana"/>
            </a:endParaRPr>
          </a:p>
          <a:p>
            <a:pPr marL="382587" marR="0" lvl="0" indent="-344487" algn="l" rtl="0">
              <a:lnSpc>
                <a:spcPct val="100000"/>
              </a:lnSpc>
              <a:spcBef>
                <a:spcPts val="700"/>
              </a:spcBef>
              <a:spcAft>
                <a:spcPts val="0"/>
              </a:spcAft>
              <a:buClr>
                <a:srgbClr val="666600"/>
              </a:buClr>
              <a:buSzPts val="2100"/>
              <a:buFont typeface="Noto Sans Symbols"/>
              <a:buChar char="•"/>
            </a:pPr>
            <a:r>
              <a:rPr lang="en-US" sz="2800" b="0" i="0" u="none" strike="noStrike" cap="none">
                <a:solidFill>
                  <a:schemeClr val="dk1"/>
                </a:solidFill>
                <a:latin typeface="Verdana"/>
                <a:ea typeface="Verdana"/>
                <a:cs typeface="Verdana"/>
                <a:sym typeface="Verdana"/>
              </a:rPr>
              <a:t>Klassificeras enligt </a:t>
            </a:r>
            <a:r>
              <a:rPr lang="en-US" sz="2800" b="0" i="1" u="none" strike="noStrike" cap="none">
                <a:solidFill>
                  <a:schemeClr val="dk1"/>
                </a:solidFill>
                <a:latin typeface="Verdana"/>
                <a:ea typeface="Verdana"/>
                <a:cs typeface="Verdana"/>
                <a:sym typeface="Verdana"/>
              </a:rPr>
              <a:t>Pragklassifikationen</a:t>
            </a:r>
            <a:endParaRPr/>
          </a:p>
        </p:txBody>
      </p:sp>
      <p:pic>
        <p:nvPicPr>
          <p:cNvPr id="372" name="Google Shape;372;p47"/>
          <p:cNvPicPr preferRelativeResize="0"/>
          <p:nvPr/>
        </p:nvPicPr>
        <p:blipFill rotWithShape="1">
          <a:blip r:embed="rId3">
            <a:alphaModFix/>
          </a:blip>
          <a:srcRect/>
          <a:stretch/>
        </p:blipFill>
        <p:spPr>
          <a:xfrm>
            <a:off x="7740650" y="6161087"/>
            <a:ext cx="1403350" cy="696912"/>
          </a:xfrm>
          <a:prstGeom prst="rect">
            <a:avLst/>
          </a:prstGeom>
          <a:noFill/>
          <a:ln>
            <a:noFill/>
          </a:ln>
        </p:spPr>
      </p:pic>
      <p:sp>
        <p:nvSpPr>
          <p:cNvPr id="373" name="Google Shape;373;p47"/>
          <p:cNvSpPr txBox="1"/>
          <p:nvPr/>
        </p:nvSpPr>
        <p:spPr>
          <a:xfrm>
            <a:off x="457200" y="6248400"/>
            <a:ext cx="2146300" cy="254000"/>
          </a:xfrm>
          <a:prstGeom prst="rect">
            <a:avLst/>
          </a:prstGeom>
          <a:noFill/>
          <a:ln>
            <a:noFill/>
          </a:ln>
        </p:spPr>
        <p:txBody>
          <a:bodyPr spcFirstLastPara="1" wrap="square" lIns="0" tIns="0" rIns="40625" bIns="0" anchor="t" anchorCtr="0">
            <a:noAutofit/>
          </a:bodyPr>
          <a:lstStyle/>
          <a:p>
            <a:pPr marL="0" marR="0" lvl="0" indent="0" algn="l" rtl="0">
              <a:lnSpc>
                <a:spcPct val="100000"/>
              </a:lnSpc>
              <a:spcBef>
                <a:spcPts val="0"/>
              </a:spcBef>
              <a:spcAft>
                <a:spcPts val="0"/>
              </a:spcAft>
              <a:buNone/>
            </a:pPr>
            <a:endParaRPr sz="2400" b="0" i="0" u="none">
              <a:solidFill>
                <a:srgbClr val="000000"/>
              </a:solidFill>
              <a:latin typeface="Verdana"/>
              <a:ea typeface="Verdana"/>
              <a:cs typeface="Verdana"/>
              <a:sym typeface="Verdana"/>
            </a:endParaRPr>
          </a:p>
        </p:txBody>
      </p:sp>
      <p:sp>
        <p:nvSpPr>
          <p:cNvPr id="374" name="Google Shape;374;p47"/>
          <p:cNvSpPr txBox="1"/>
          <p:nvPr/>
        </p:nvSpPr>
        <p:spPr>
          <a:xfrm>
            <a:off x="3124200" y="6248400"/>
            <a:ext cx="2908300" cy="406400"/>
          </a:xfrm>
          <a:prstGeom prst="rect">
            <a:avLst/>
          </a:prstGeom>
          <a:noFill/>
          <a:ln>
            <a:noFill/>
          </a:ln>
        </p:spPr>
        <p:txBody>
          <a:bodyPr spcFirstLastPara="1" wrap="square" lIns="0" tIns="0" rIns="40625" bIns="0" anchor="t" anchorCtr="0">
            <a:noAutofit/>
          </a:bodyPr>
          <a:lstStyle/>
          <a:p>
            <a:pPr marL="39687" marR="0" lvl="0" indent="-1587" algn="ctr" rtl="0">
              <a:lnSpc>
                <a:spcPct val="100000"/>
              </a:lnSpc>
              <a:spcBef>
                <a:spcPts val="0"/>
              </a:spcBef>
              <a:spcAft>
                <a:spcPts val="0"/>
              </a:spcAft>
              <a:buClr>
                <a:schemeClr val="dk1"/>
              </a:buClr>
              <a:buFont typeface="Verdana"/>
              <a:buNone/>
            </a:pPr>
            <a:r>
              <a:rPr lang="en-US" sz="1000" b="0" i="0" u="none">
                <a:solidFill>
                  <a:schemeClr val="dk1"/>
                </a:solidFill>
                <a:latin typeface="Verdana"/>
                <a:ea typeface="Verdana"/>
                <a:cs typeface="Verdana"/>
                <a:sym typeface="Verdana"/>
              </a:rPr>
              <a:t>KUB - Kurs Svensk Kirurgisk Förening För Övre abdominell Kirurgi</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48"/>
          <p:cNvSpPr txBox="1"/>
          <p:nvPr/>
        </p:nvSpPr>
        <p:spPr>
          <a:xfrm>
            <a:off x="0" y="0"/>
            <a:ext cx="228600" cy="2286000"/>
          </a:xfrm>
          <a:prstGeom prst="rect">
            <a:avLst/>
          </a:prstGeom>
          <a:solidFill>
            <a:srgbClr val="6666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2400" b="0" i="0" u="none">
              <a:solidFill>
                <a:srgbClr val="000000"/>
              </a:solidFill>
              <a:latin typeface="Verdana"/>
              <a:ea typeface="Verdana"/>
              <a:cs typeface="Verdana"/>
              <a:sym typeface="Verdana"/>
            </a:endParaRPr>
          </a:p>
        </p:txBody>
      </p:sp>
      <p:cxnSp>
        <p:nvCxnSpPr>
          <p:cNvPr id="380" name="Google Shape;380;p48"/>
          <p:cNvCxnSpPr/>
          <p:nvPr/>
        </p:nvCxnSpPr>
        <p:spPr>
          <a:xfrm>
            <a:off x="457200" y="1447800"/>
            <a:ext cx="8077200" cy="1587"/>
          </a:xfrm>
          <a:prstGeom prst="straightConnector1">
            <a:avLst/>
          </a:prstGeom>
          <a:noFill/>
          <a:ln w="19050" cap="flat" cmpd="sng">
            <a:solidFill>
              <a:srgbClr val="999900"/>
            </a:solidFill>
            <a:prstDash val="solid"/>
            <a:miter lim="8000"/>
            <a:headEnd type="none" w="sm" len="sm"/>
            <a:tailEnd type="none" w="sm" len="sm"/>
          </a:ln>
        </p:spPr>
      </p:cxnSp>
      <p:sp>
        <p:nvSpPr>
          <p:cNvPr id="381" name="Google Shape;381;p48"/>
          <p:cNvSpPr txBox="1"/>
          <p:nvPr/>
        </p:nvSpPr>
        <p:spPr>
          <a:xfrm>
            <a:off x="0" y="2286000"/>
            <a:ext cx="228600" cy="2286000"/>
          </a:xfrm>
          <a:prstGeom prst="rect">
            <a:avLst/>
          </a:prstGeom>
          <a:solidFill>
            <a:srgbClr val="CCCC6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2400" b="0" i="0" u="none">
              <a:solidFill>
                <a:srgbClr val="000000"/>
              </a:solidFill>
              <a:latin typeface="Verdana"/>
              <a:ea typeface="Verdana"/>
              <a:cs typeface="Verdana"/>
              <a:sym typeface="Verdana"/>
            </a:endParaRPr>
          </a:p>
        </p:txBody>
      </p:sp>
      <p:sp>
        <p:nvSpPr>
          <p:cNvPr id="382" name="Google Shape;382;p48"/>
          <p:cNvSpPr txBox="1"/>
          <p:nvPr/>
        </p:nvSpPr>
        <p:spPr>
          <a:xfrm>
            <a:off x="0" y="4572000"/>
            <a:ext cx="228600" cy="2286000"/>
          </a:xfrm>
          <a:prstGeom prst="rect">
            <a:avLst/>
          </a:prstGeom>
          <a:solidFill>
            <a:srgbClr val="9999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2400" b="0" i="0" u="none">
              <a:solidFill>
                <a:srgbClr val="000000"/>
              </a:solidFill>
              <a:latin typeface="Verdana"/>
              <a:ea typeface="Verdana"/>
              <a:cs typeface="Verdana"/>
              <a:sym typeface="Verdana"/>
            </a:endParaRPr>
          </a:p>
        </p:txBody>
      </p:sp>
      <p:sp>
        <p:nvSpPr>
          <p:cNvPr id="383" name="Google Shape;383;p48"/>
          <p:cNvSpPr txBox="1">
            <a:spLocks noGrp="1"/>
          </p:cNvSpPr>
          <p:nvPr>
            <p:ph type="title"/>
          </p:nvPr>
        </p:nvSpPr>
        <p:spPr>
          <a:xfrm>
            <a:off x="457200" y="0"/>
            <a:ext cx="8229600" cy="1417637"/>
          </a:xfrm>
          <a:prstGeom prst="rect">
            <a:avLst/>
          </a:prstGeom>
          <a:noFill/>
          <a:ln>
            <a:noFill/>
          </a:ln>
        </p:spPr>
        <p:txBody>
          <a:bodyPr spcFirstLastPara="1" wrap="square" lIns="50800" tIns="50800" rIns="132075" bIns="50800" anchor="b" anchorCtr="0">
            <a:noAutofit/>
          </a:bodyPr>
          <a:lstStyle/>
          <a:p>
            <a:pPr marL="39687" marR="0" lvl="0" indent="-1587" algn="l" rtl="0">
              <a:lnSpc>
                <a:spcPct val="100000"/>
              </a:lnSpc>
              <a:spcBef>
                <a:spcPts val="0"/>
              </a:spcBef>
              <a:spcAft>
                <a:spcPts val="0"/>
              </a:spcAft>
              <a:buClr>
                <a:srgbClr val="999900"/>
              </a:buClr>
              <a:buFont typeface="Garamond"/>
              <a:buNone/>
            </a:pPr>
            <a:r>
              <a:rPr lang="en-US" sz="4400" b="0" i="0" u="none" strike="noStrike" cap="none">
                <a:solidFill>
                  <a:srgbClr val="999900"/>
                </a:solidFill>
                <a:latin typeface="Garamond"/>
                <a:ea typeface="Garamond"/>
                <a:cs typeface="Garamond"/>
                <a:sym typeface="Garamond"/>
              </a:rPr>
              <a:t>Bild 1</a:t>
            </a:r>
            <a:endParaRPr/>
          </a:p>
        </p:txBody>
      </p:sp>
      <p:pic>
        <p:nvPicPr>
          <p:cNvPr id="384" name="Google Shape;384;p48"/>
          <p:cNvPicPr preferRelativeResize="0"/>
          <p:nvPr/>
        </p:nvPicPr>
        <p:blipFill rotWithShape="1">
          <a:blip r:embed="rId3">
            <a:alphaModFix/>
          </a:blip>
          <a:srcRect/>
          <a:stretch/>
        </p:blipFill>
        <p:spPr>
          <a:xfrm>
            <a:off x="1389062" y="1600200"/>
            <a:ext cx="6813550" cy="4419600"/>
          </a:xfrm>
          <a:prstGeom prst="rect">
            <a:avLst/>
          </a:prstGeom>
          <a:noFill/>
          <a:ln>
            <a:noFill/>
          </a:ln>
        </p:spPr>
      </p:pic>
      <p:pic>
        <p:nvPicPr>
          <p:cNvPr id="385" name="Google Shape;385;p48"/>
          <p:cNvPicPr preferRelativeResize="0"/>
          <p:nvPr/>
        </p:nvPicPr>
        <p:blipFill rotWithShape="1">
          <a:blip r:embed="rId4">
            <a:alphaModFix/>
          </a:blip>
          <a:srcRect/>
          <a:stretch/>
        </p:blipFill>
        <p:spPr>
          <a:xfrm>
            <a:off x="7740650" y="6161087"/>
            <a:ext cx="1403350" cy="696912"/>
          </a:xfrm>
          <a:prstGeom prst="rect">
            <a:avLst/>
          </a:prstGeom>
          <a:noFill/>
          <a:ln>
            <a:noFill/>
          </a:ln>
        </p:spPr>
      </p:pic>
      <p:sp>
        <p:nvSpPr>
          <p:cNvPr id="386" name="Google Shape;386;p48"/>
          <p:cNvSpPr txBox="1"/>
          <p:nvPr/>
        </p:nvSpPr>
        <p:spPr>
          <a:xfrm>
            <a:off x="457200" y="6248400"/>
            <a:ext cx="2146300" cy="254000"/>
          </a:xfrm>
          <a:prstGeom prst="rect">
            <a:avLst/>
          </a:prstGeom>
          <a:noFill/>
          <a:ln>
            <a:noFill/>
          </a:ln>
        </p:spPr>
        <p:txBody>
          <a:bodyPr spcFirstLastPara="1" wrap="square" lIns="0" tIns="0" rIns="40625" bIns="0" anchor="t" anchorCtr="0">
            <a:noAutofit/>
          </a:bodyPr>
          <a:lstStyle/>
          <a:p>
            <a:pPr marL="39687" marR="0" lvl="0" indent="-1587" algn="l" rtl="0">
              <a:lnSpc>
                <a:spcPct val="100000"/>
              </a:lnSpc>
              <a:spcBef>
                <a:spcPts val="0"/>
              </a:spcBef>
              <a:spcAft>
                <a:spcPts val="0"/>
              </a:spcAft>
              <a:buClr>
                <a:schemeClr val="dk1"/>
              </a:buClr>
              <a:buFont typeface="Verdana"/>
              <a:buNone/>
            </a:pPr>
            <a:r>
              <a:rPr lang="en-US" sz="1000" b="0" i="0" u="none">
                <a:solidFill>
                  <a:schemeClr val="dk1"/>
                </a:solidFill>
                <a:latin typeface="Verdana"/>
                <a:ea typeface="Verdana"/>
                <a:cs typeface="Verdana"/>
                <a:sym typeface="Verdana"/>
              </a:rPr>
              <a:t>25/09/13</a:t>
            </a:r>
            <a:endParaRPr/>
          </a:p>
        </p:txBody>
      </p:sp>
      <p:sp>
        <p:nvSpPr>
          <p:cNvPr id="387" name="Google Shape;387;p48"/>
          <p:cNvSpPr txBox="1"/>
          <p:nvPr/>
        </p:nvSpPr>
        <p:spPr>
          <a:xfrm>
            <a:off x="3124200" y="6248400"/>
            <a:ext cx="2908300" cy="406400"/>
          </a:xfrm>
          <a:prstGeom prst="rect">
            <a:avLst/>
          </a:prstGeom>
          <a:noFill/>
          <a:ln>
            <a:noFill/>
          </a:ln>
        </p:spPr>
        <p:txBody>
          <a:bodyPr spcFirstLastPara="1" wrap="square" lIns="0" tIns="0" rIns="40625" bIns="0" anchor="t" anchorCtr="0">
            <a:noAutofit/>
          </a:bodyPr>
          <a:lstStyle/>
          <a:p>
            <a:pPr marL="39687" marR="0" lvl="0" indent="-1587" algn="ctr" rtl="0">
              <a:lnSpc>
                <a:spcPct val="100000"/>
              </a:lnSpc>
              <a:spcBef>
                <a:spcPts val="0"/>
              </a:spcBef>
              <a:spcAft>
                <a:spcPts val="0"/>
              </a:spcAft>
              <a:buClr>
                <a:schemeClr val="dk1"/>
              </a:buClr>
              <a:buFont typeface="Verdana"/>
              <a:buNone/>
            </a:pPr>
            <a:r>
              <a:rPr lang="en-US" sz="1000" b="0" i="0" u="none">
                <a:solidFill>
                  <a:schemeClr val="dk1"/>
                </a:solidFill>
                <a:latin typeface="Verdana"/>
                <a:ea typeface="Verdana"/>
                <a:cs typeface="Verdana"/>
                <a:sym typeface="Verdana"/>
              </a:rPr>
              <a:t>KUB - Kurs Svensk Kirurgisk Förening För Övre abdominell Kirurgi</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49"/>
          <p:cNvSpPr txBox="1"/>
          <p:nvPr/>
        </p:nvSpPr>
        <p:spPr>
          <a:xfrm>
            <a:off x="0" y="0"/>
            <a:ext cx="228600" cy="2286000"/>
          </a:xfrm>
          <a:prstGeom prst="rect">
            <a:avLst/>
          </a:prstGeom>
          <a:solidFill>
            <a:srgbClr val="6666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2400" b="0" i="0" u="none">
              <a:solidFill>
                <a:srgbClr val="000000"/>
              </a:solidFill>
              <a:latin typeface="Verdana"/>
              <a:ea typeface="Verdana"/>
              <a:cs typeface="Verdana"/>
              <a:sym typeface="Verdana"/>
            </a:endParaRPr>
          </a:p>
        </p:txBody>
      </p:sp>
      <p:cxnSp>
        <p:nvCxnSpPr>
          <p:cNvPr id="393" name="Google Shape;393;p49"/>
          <p:cNvCxnSpPr/>
          <p:nvPr/>
        </p:nvCxnSpPr>
        <p:spPr>
          <a:xfrm>
            <a:off x="457200" y="1447800"/>
            <a:ext cx="8077200" cy="1587"/>
          </a:xfrm>
          <a:prstGeom prst="straightConnector1">
            <a:avLst/>
          </a:prstGeom>
          <a:noFill/>
          <a:ln w="19050" cap="flat" cmpd="sng">
            <a:solidFill>
              <a:srgbClr val="999900"/>
            </a:solidFill>
            <a:prstDash val="solid"/>
            <a:miter lim="8000"/>
            <a:headEnd type="none" w="sm" len="sm"/>
            <a:tailEnd type="none" w="sm" len="sm"/>
          </a:ln>
        </p:spPr>
      </p:cxnSp>
      <p:sp>
        <p:nvSpPr>
          <p:cNvPr id="394" name="Google Shape;394;p49"/>
          <p:cNvSpPr txBox="1"/>
          <p:nvPr/>
        </p:nvSpPr>
        <p:spPr>
          <a:xfrm>
            <a:off x="0" y="2286000"/>
            <a:ext cx="228600" cy="2286000"/>
          </a:xfrm>
          <a:prstGeom prst="rect">
            <a:avLst/>
          </a:prstGeom>
          <a:solidFill>
            <a:srgbClr val="CCCC6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2400" b="0" i="0" u="none">
              <a:solidFill>
                <a:srgbClr val="000000"/>
              </a:solidFill>
              <a:latin typeface="Verdana"/>
              <a:ea typeface="Verdana"/>
              <a:cs typeface="Verdana"/>
              <a:sym typeface="Verdana"/>
            </a:endParaRPr>
          </a:p>
        </p:txBody>
      </p:sp>
      <p:sp>
        <p:nvSpPr>
          <p:cNvPr id="395" name="Google Shape;395;p49"/>
          <p:cNvSpPr txBox="1"/>
          <p:nvPr/>
        </p:nvSpPr>
        <p:spPr>
          <a:xfrm>
            <a:off x="0" y="4572000"/>
            <a:ext cx="228600" cy="2286000"/>
          </a:xfrm>
          <a:prstGeom prst="rect">
            <a:avLst/>
          </a:prstGeom>
          <a:solidFill>
            <a:srgbClr val="9999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2400" b="0" i="0" u="none">
              <a:solidFill>
                <a:srgbClr val="000000"/>
              </a:solidFill>
              <a:latin typeface="Verdana"/>
              <a:ea typeface="Verdana"/>
              <a:cs typeface="Verdana"/>
              <a:sym typeface="Verdana"/>
            </a:endParaRPr>
          </a:p>
        </p:txBody>
      </p:sp>
      <p:sp>
        <p:nvSpPr>
          <p:cNvPr id="396" name="Google Shape;396;p49"/>
          <p:cNvSpPr txBox="1">
            <a:spLocks noGrp="1"/>
          </p:cNvSpPr>
          <p:nvPr>
            <p:ph type="title"/>
          </p:nvPr>
        </p:nvSpPr>
        <p:spPr>
          <a:xfrm>
            <a:off x="457200" y="0"/>
            <a:ext cx="8229600" cy="1417637"/>
          </a:xfrm>
          <a:prstGeom prst="rect">
            <a:avLst/>
          </a:prstGeom>
          <a:noFill/>
          <a:ln>
            <a:noFill/>
          </a:ln>
        </p:spPr>
        <p:txBody>
          <a:bodyPr spcFirstLastPara="1" wrap="square" lIns="50800" tIns="50800" rIns="132075" bIns="50800" anchor="b" anchorCtr="0">
            <a:noAutofit/>
          </a:bodyPr>
          <a:lstStyle/>
          <a:p>
            <a:pPr marL="39687" marR="0" lvl="0" indent="-1587" algn="l" rtl="0">
              <a:lnSpc>
                <a:spcPct val="100000"/>
              </a:lnSpc>
              <a:spcBef>
                <a:spcPts val="0"/>
              </a:spcBef>
              <a:spcAft>
                <a:spcPts val="0"/>
              </a:spcAft>
              <a:buClr>
                <a:srgbClr val="999900"/>
              </a:buClr>
              <a:buFont typeface="Garamond"/>
              <a:buNone/>
            </a:pPr>
            <a:r>
              <a:rPr lang="en-US" sz="4400" b="0" i="0" u="none" strike="noStrike" cap="none">
                <a:solidFill>
                  <a:srgbClr val="999900"/>
                </a:solidFill>
                <a:latin typeface="Garamond"/>
                <a:ea typeface="Garamond"/>
                <a:cs typeface="Garamond"/>
                <a:sym typeface="Garamond"/>
              </a:rPr>
              <a:t>Faktaruta 6 – Barretts esofagus</a:t>
            </a:r>
            <a:endParaRPr/>
          </a:p>
        </p:txBody>
      </p:sp>
      <p:sp>
        <p:nvSpPr>
          <p:cNvPr id="397" name="Google Shape;397;p49"/>
          <p:cNvSpPr txBox="1">
            <a:spLocks noGrp="1"/>
          </p:cNvSpPr>
          <p:nvPr>
            <p:ph type="body" idx="1"/>
          </p:nvPr>
        </p:nvSpPr>
        <p:spPr>
          <a:xfrm>
            <a:off x="395287" y="1844675"/>
            <a:ext cx="8291512" cy="4133850"/>
          </a:xfrm>
          <a:prstGeom prst="rect">
            <a:avLst/>
          </a:prstGeom>
          <a:noFill/>
          <a:ln>
            <a:noFill/>
          </a:ln>
        </p:spPr>
        <p:txBody>
          <a:bodyPr spcFirstLastPara="1" wrap="square" lIns="50800" tIns="50800" rIns="132075" bIns="50800" anchor="t" anchorCtr="0">
            <a:noAutofit/>
          </a:bodyPr>
          <a:lstStyle/>
          <a:p>
            <a:pPr marL="382587" marR="0" lvl="0" indent="-344487" algn="l" rtl="0">
              <a:lnSpc>
                <a:spcPct val="100000"/>
              </a:lnSpc>
              <a:spcBef>
                <a:spcPts val="0"/>
              </a:spcBef>
              <a:spcAft>
                <a:spcPts val="0"/>
              </a:spcAft>
              <a:buClr>
                <a:srgbClr val="666600"/>
              </a:buClr>
              <a:buSzPts val="2100"/>
              <a:buFont typeface="Noto Sans Symbols"/>
              <a:buChar char="•"/>
            </a:pPr>
            <a:r>
              <a:rPr lang="en-US" sz="2800" b="1" i="0" u="none" strike="noStrike" cap="none">
                <a:solidFill>
                  <a:schemeClr val="dk1"/>
                </a:solidFill>
                <a:latin typeface="Verdana"/>
                <a:ea typeface="Verdana"/>
                <a:cs typeface="Verdana"/>
                <a:sym typeface="Verdana"/>
              </a:rPr>
              <a:t>Premalign förändring</a:t>
            </a:r>
            <a:endParaRPr/>
          </a:p>
          <a:p>
            <a:pPr marL="731837" marR="0" lvl="1" indent="-287337" algn="l" rtl="0">
              <a:lnSpc>
                <a:spcPct val="100000"/>
              </a:lnSpc>
              <a:spcBef>
                <a:spcPts val="600"/>
              </a:spcBef>
              <a:spcAft>
                <a:spcPts val="0"/>
              </a:spcAft>
              <a:buClr>
                <a:srgbClr val="999900"/>
              </a:buClr>
              <a:buSzPts val="1800"/>
              <a:buFont typeface="Noto Sans Symbols"/>
              <a:buChar char="■"/>
            </a:pPr>
            <a:r>
              <a:rPr lang="en-US" sz="2400" b="0" i="0" u="none" strike="noStrike" cap="none">
                <a:solidFill>
                  <a:schemeClr val="dk1"/>
                </a:solidFill>
                <a:latin typeface="Verdana"/>
                <a:ea typeface="Verdana"/>
                <a:cs typeface="Verdana"/>
                <a:sym typeface="Verdana"/>
              </a:rPr>
              <a:t>Uppföljning utifrån förekomst av dysplasi</a:t>
            </a:r>
            <a:endParaRPr/>
          </a:p>
          <a:p>
            <a:pPr marL="731837" marR="0" lvl="1" indent="-287337" algn="l" rtl="0">
              <a:lnSpc>
                <a:spcPct val="100000"/>
              </a:lnSpc>
              <a:spcBef>
                <a:spcPts val="600"/>
              </a:spcBef>
              <a:spcAft>
                <a:spcPts val="0"/>
              </a:spcAft>
              <a:buClr>
                <a:srgbClr val="999900"/>
              </a:buClr>
              <a:buFont typeface="Noto Sans Symbols"/>
              <a:buNone/>
            </a:pPr>
            <a:endParaRPr sz="2400" b="0" i="0" u="none" strike="noStrike" cap="none">
              <a:solidFill>
                <a:schemeClr val="dk1"/>
              </a:solidFill>
              <a:latin typeface="Verdana"/>
              <a:ea typeface="Verdana"/>
              <a:cs typeface="Verdana"/>
              <a:sym typeface="Verdana"/>
            </a:endParaRPr>
          </a:p>
          <a:p>
            <a:pPr marL="382587" marR="0" lvl="0" indent="-344487" algn="l" rtl="0">
              <a:lnSpc>
                <a:spcPct val="100000"/>
              </a:lnSpc>
              <a:spcBef>
                <a:spcPts val="700"/>
              </a:spcBef>
              <a:spcAft>
                <a:spcPts val="0"/>
              </a:spcAft>
              <a:buClr>
                <a:srgbClr val="666600"/>
              </a:buClr>
              <a:buSzPts val="2100"/>
              <a:buFont typeface="Noto Sans Symbols"/>
              <a:buChar char="•"/>
            </a:pPr>
            <a:r>
              <a:rPr lang="en-US" sz="2800" b="1" i="0" u="none" strike="noStrike" cap="none">
                <a:solidFill>
                  <a:schemeClr val="dk1"/>
                </a:solidFill>
                <a:latin typeface="Verdana"/>
                <a:ea typeface="Verdana"/>
                <a:cs typeface="Verdana"/>
                <a:sym typeface="Verdana"/>
              </a:rPr>
              <a:t>Behandling</a:t>
            </a:r>
            <a:r>
              <a:rPr lang="en-US" sz="2800" b="0" i="0" u="none" strike="noStrike" cap="none">
                <a:solidFill>
                  <a:schemeClr val="dk1"/>
                </a:solidFill>
                <a:latin typeface="Verdana"/>
                <a:ea typeface="Verdana"/>
                <a:cs typeface="Verdana"/>
                <a:sym typeface="Verdana"/>
              </a:rPr>
              <a:t>:</a:t>
            </a:r>
            <a:endParaRPr/>
          </a:p>
          <a:p>
            <a:pPr marL="731837" marR="0" lvl="1" indent="-287337" algn="l" rtl="0">
              <a:lnSpc>
                <a:spcPct val="100000"/>
              </a:lnSpc>
              <a:spcBef>
                <a:spcPts val="600"/>
              </a:spcBef>
              <a:spcAft>
                <a:spcPts val="0"/>
              </a:spcAft>
              <a:buClr>
                <a:srgbClr val="999900"/>
              </a:buClr>
              <a:buSzPts val="1800"/>
              <a:buFont typeface="Noto Sans Symbols"/>
              <a:buChar char="■"/>
            </a:pPr>
            <a:r>
              <a:rPr lang="en-US" sz="2400" b="0" i="0" u="none" strike="noStrike" cap="none">
                <a:solidFill>
                  <a:schemeClr val="dk1"/>
                </a:solidFill>
                <a:latin typeface="Verdana"/>
                <a:ea typeface="Verdana"/>
                <a:cs typeface="Verdana"/>
                <a:sym typeface="Verdana"/>
              </a:rPr>
              <a:t>Endoskopisk mukosaresektion (EMR, ESD)</a:t>
            </a:r>
            <a:endParaRPr/>
          </a:p>
          <a:p>
            <a:pPr marL="731837" marR="0" lvl="1" indent="-287337" algn="l" rtl="0">
              <a:lnSpc>
                <a:spcPct val="100000"/>
              </a:lnSpc>
              <a:spcBef>
                <a:spcPts val="600"/>
              </a:spcBef>
              <a:spcAft>
                <a:spcPts val="0"/>
              </a:spcAft>
              <a:buClr>
                <a:srgbClr val="999900"/>
              </a:buClr>
              <a:buSzPts val="1800"/>
              <a:buFont typeface="Noto Sans Symbols"/>
              <a:buChar char="■"/>
            </a:pPr>
            <a:r>
              <a:rPr lang="en-US" sz="2400" b="0" i="0" u="none" strike="noStrike" cap="none">
                <a:solidFill>
                  <a:schemeClr val="dk1"/>
                </a:solidFill>
                <a:latin typeface="Verdana"/>
                <a:ea typeface="Verdana"/>
                <a:cs typeface="Verdana"/>
                <a:sym typeface="Verdana"/>
              </a:rPr>
              <a:t>Abladering (RFA), </a:t>
            </a:r>
            <a:endParaRPr/>
          </a:p>
          <a:p>
            <a:pPr marL="731837" marR="0" lvl="1" indent="-287337" algn="l" rtl="0">
              <a:lnSpc>
                <a:spcPct val="100000"/>
              </a:lnSpc>
              <a:spcBef>
                <a:spcPts val="600"/>
              </a:spcBef>
              <a:spcAft>
                <a:spcPts val="0"/>
              </a:spcAft>
              <a:buClr>
                <a:srgbClr val="999900"/>
              </a:buClr>
              <a:buSzPts val="1800"/>
              <a:buFont typeface="Noto Sans Symbols"/>
              <a:buChar char="■"/>
            </a:pPr>
            <a:r>
              <a:rPr lang="en-US" sz="2400" b="0" i="0" u="none" strike="noStrike" cap="none">
                <a:solidFill>
                  <a:schemeClr val="dk1"/>
                </a:solidFill>
                <a:latin typeface="Verdana"/>
                <a:ea typeface="Verdana"/>
                <a:cs typeface="Verdana"/>
                <a:sym typeface="Verdana"/>
              </a:rPr>
              <a:t>Esofagusresektion vid misstanke om cancer med submucosaengagemang</a:t>
            </a:r>
            <a:endParaRPr/>
          </a:p>
        </p:txBody>
      </p:sp>
      <p:pic>
        <p:nvPicPr>
          <p:cNvPr id="398" name="Google Shape;398;p49"/>
          <p:cNvPicPr preferRelativeResize="0"/>
          <p:nvPr/>
        </p:nvPicPr>
        <p:blipFill rotWithShape="1">
          <a:blip r:embed="rId3">
            <a:alphaModFix/>
          </a:blip>
          <a:srcRect/>
          <a:stretch/>
        </p:blipFill>
        <p:spPr>
          <a:xfrm>
            <a:off x="7740650" y="6161087"/>
            <a:ext cx="1403350" cy="696912"/>
          </a:xfrm>
          <a:prstGeom prst="rect">
            <a:avLst/>
          </a:prstGeom>
          <a:noFill/>
          <a:ln>
            <a:noFill/>
          </a:ln>
        </p:spPr>
      </p:pic>
      <p:sp>
        <p:nvSpPr>
          <p:cNvPr id="399" name="Google Shape;399;p49"/>
          <p:cNvSpPr txBox="1"/>
          <p:nvPr/>
        </p:nvSpPr>
        <p:spPr>
          <a:xfrm>
            <a:off x="457200" y="6248400"/>
            <a:ext cx="2146300" cy="254000"/>
          </a:xfrm>
          <a:prstGeom prst="rect">
            <a:avLst/>
          </a:prstGeom>
          <a:noFill/>
          <a:ln>
            <a:noFill/>
          </a:ln>
        </p:spPr>
        <p:txBody>
          <a:bodyPr spcFirstLastPara="1" wrap="square" lIns="0" tIns="0" rIns="40625" bIns="0" anchor="t" anchorCtr="0">
            <a:noAutofit/>
          </a:bodyPr>
          <a:lstStyle/>
          <a:p>
            <a:pPr marL="0" marR="0" lvl="0" indent="0" algn="l" rtl="0">
              <a:lnSpc>
                <a:spcPct val="100000"/>
              </a:lnSpc>
              <a:spcBef>
                <a:spcPts val="0"/>
              </a:spcBef>
              <a:spcAft>
                <a:spcPts val="0"/>
              </a:spcAft>
              <a:buNone/>
            </a:pPr>
            <a:endParaRPr sz="2400" b="0" i="0" u="none">
              <a:solidFill>
                <a:srgbClr val="000000"/>
              </a:solidFill>
              <a:latin typeface="Verdana"/>
              <a:ea typeface="Verdana"/>
              <a:cs typeface="Verdana"/>
              <a:sym typeface="Verdana"/>
            </a:endParaRPr>
          </a:p>
        </p:txBody>
      </p:sp>
      <p:sp>
        <p:nvSpPr>
          <p:cNvPr id="400" name="Google Shape;400;p49"/>
          <p:cNvSpPr txBox="1"/>
          <p:nvPr/>
        </p:nvSpPr>
        <p:spPr>
          <a:xfrm>
            <a:off x="3124200" y="6248400"/>
            <a:ext cx="2908300" cy="406400"/>
          </a:xfrm>
          <a:prstGeom prst="rect">
            <a:avLst/>
          </a:prstGeom>
          <a:noFill/>
          <a:ln>
            <a:noFill/>
          </a:ln>
        </p:spPr>
        <p:txBody>
          <a:bodyPr spcFirstLastPara="1" wrap="square" lIns="0" tIns="0" rIns="40625" bIns="0" anchor="t" anchorCtr="0">
            <a:noAutofit/>
          </a:bodyPr>
          <a:lstStyle/>
          <a:p>
            <a:pPr marL="39687" marR="0" lvl="0" indent="-1587" algn="ctr" rtl="0">
              <a:lnSpc>
                <a:spcPct val="100000"/>
              </a:lnSpc>
              <a:spcBef>
                <a:spcPts val="0"/>
              </a:spcBef>
              <a:spcAft>
                <a:spcPts val="0"/>
              </a:spcAft>
              <a:buClr>
                <a:schemeClr val="dk1"/>
              </a:buClr>
              <a:buFont typeface="Verdana"/>
              <a:buNone/>
            </a:pPr>
            <a:r>
              <a:rPr lang="en-US" sz="1000" b="0" i="0" u="none">
                <a:solidFill>
                  <a:schemeClr val="dk1"/>
                </a:solidFill>
                <a:latin typeface="Verdana"/>
                <a:ea typeface="Verdana"/>
                <a:cs typeface="Verdana"/>
                <a:sym typeface="Verdana"/>
              </a:rPr>
              <a:t>KUB - Kurs Svensk Kirurgisk Förening För Övre abdominell Kirurgi</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50"/>
          <p:cNvSpPr txBox="1"/>
          <p:nvPr/>
        </p:nvSpPr>
        <p:spPr>
          <a:xfrm>
            <a:off x="0" y="0"/>
            <a:ext cx="228600" cy="2286000"/>
          </a:xfrm>
          <a:prstGeom prst="rect">
            <a:avLst/>
          </a:prstGeom>
          <a:solidFill>
            <a:srgbClr val="6666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2400" b="0" i="0" u="none">
              <a:solidFill>
                <a:srgbClr val="000000"/>
              </a:solidFill>
              <a:latin typeface="Verdana"/>
              <a:ea typeface="Verdana"/>
              <a:cs typeface="Verdana"/>
              <a:sym typeface="Verdana"/>
            </a:endParaRPr>
          </a:p>
        </p:txBody>
      </p:sp>
      <p:cxnSp>
        <p:nvCxnSpPr>
          <p:cNvPr id="407" name="Google Shape;407;p50"/>
          <p:cNvCxnSpPr/>
          <p:nvPr/>
        </p:nvCxnSpPr>
        <p:spPr>
          <a:xfrm>
            <a:off x="457200" y="1447800"/>
            <a:ext cx="8077200" cy="1587"/>
          </a:xfrm>
          <a:prstGeom prst="straightConnector1">
            <a:avLst/>
          </a:prstGeom>
          <a:noFill/>
          <a:ln w="19050" cap="flat" cmpd="sng">
            <a:solidFill>
              <a:srgbClr val="999900"/>
            </a:solidFill>
            <a:prstDash val="solid"/>
            <a:miter lim="8000"/>
            <a:headEnd type="none" w="sm" len="sm"/>
            <a:tailEnd type="none" w="sm" len="sm"/>
          </a:ln>
        </p:spPr>
      </p:cxnSp>
      <p:sp>
        <p:nvSpPr>
          <p:cNvPr id="408" name="Google Shape;408;p50"/>
          <p:cNvSpPr txBox="1"/>
          <p:nvPr/>
        </p:nvSpPr>
        <p:spPr>
          <a:xfrm>
            <a:off x="0" y="2286000"/>
            <a:ext cx="228600" cy="2286000"/>
          </a:xfrm>
          <a:prstGeom prst="rect">
            <a:avLst/>
          </a:prstGeom>
          <a:solidFill>
            <a:srgbClr val="CCCC6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2400" b="0" i="0" u="none">
              <a:solidFill>
                <a:srgbClr val="000000"/>
              </a:solidFill>
              <a:latin typeface="Verdana"/>
              <a:ea typeface="Verdana"/>
              <a:cs typeface="Verdana"/>
              <a:sym typeface="Verdana"/>
            </a:endParaRPr>
          </a:p>
        </p:txBody>
      </p:sp>
      <p:sp>
        <p:nvSpPr>
          <p:cNvPr id="409" name="Google Shape;409;p50"/>
          <p:cNvSpPr txBox="1"/>
          <p:nvPr/>
        </p:nvSpPr>
        <p:spPr>
          <a:xfrm>
            <a:off x="0" y="4572000"/>
            <a:ext cx="228600" cy="2286000"/>
          </a:xfrm>
          <a:prstGeom prst="rect">
            <a:avLst/>
          </a:prstGeom>
          <a:solidFill>
            <a:srgbClr val="9999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2400" b="0" i="0" u="none">
              <a:solidFill>
                <a:srgbClr val="000000"/>
              </a:solidFill>
              <a:latin typeface="Verdana"/>
              <a:ea typeface="Verdana"/>
              <a:cs typeface="Verdana"/>
              <a:sym typeface="Verdana"/>
            </a:endParaRPr>
          </a:p>
        </p:txBody>
      </p:sp>
      <p:sp>
        <p:nvSpPr>
          <p:cNvPr id="410" name="Google Shape;410;p50"/>
          <p:cNvSpPr txBox="1">
            <a:spLocks noGrp="1"/>
          </p:cNvSpPr>
          <p:nvPr>
            <p:ph type="title"/>
          </p:nvPr>
        </p:nvSpPr>
        <p:spPr>
          <a:xfrm>
            <a:off x="457200" y="0"/>
            <a:ext cx="8229600" cy="1417637"/>
          </a:xfrm>
          <a:prstGeom prst="rect">
            <a:avLst/>
          </a:prstGeom>
          <a:noFill/>
          <a:ln>
            <a:noFill/>
          </a:ln>
        </p:spPr>
        <p:txBody>
          <a:bodyPr spcFirstLastPara="1" wrap="square" lIns="50800" tIns="50800" rIns="132075" bIns="50800" anchor="b" anchorCtr="0">
            <a:noAutofit/>
          </a:bodyPr>
          <a:lstStyle/>
          <a:p>
            <a:pPr marL="39687" marR="0" lvl="0" indent="-1587" algn="ctr" rtl="0">
              <a:lnSpc>
                <a:spcPct val="100000"/>
              </a:lnSpc>
              <a:spcBef>
                <a:spcPts val="0"/>
              </a:spcBef>
              <a:spcAft>
                <a:spcPts val="0"/>
              </a:spcAft>
              <a:buClr>
                <a:srgbClr val="999900"/>
              </a:buClr>
              <a:buFont typeface="Garamond"/>
              <a:buNone/>
            </a:pPr>
            <a:r>
              <a:rPr lang="en-US" sz="4400" b="0" i="0" u="none" strike="noStrike" cap="none">
                <a:solidFill>
                  <a:srgbClr val="999900"/>
                </a:solidFill>
                <a:latin typeface="Garamond"/>
                <a:ea typeface="Garamond"/>
                <a:cs typeface="Garamond"/>
                <a:sym typeface="Garamond"/>
              </a:rPr>
              <a:t>Barretts esofagus </a:t>
            </a:r>
            <a:br>
              <a:rPr lang="en-US" sz="4400" b="0" i="0" u="none" strike="noStrike" cap="none">
                <a:solidFill>
                  <a:srgbClr val="999900"/>
                </a:solidFill>
                <a:latin typeface="Garamond"/>
                <a:ea typeface="Garamond"/>
                <a:cs typeface="Garamond"/>
                <a:sym typeface="Garamond"/>
              </a:rPr>
            </a:br>
            <a:r>
              <a:rPr lang="en-US" sz="4400" b="0" i="0" u="none" strike="noStrike" cap="none">
                <a:solidFill>
                  <a:srgbClr val="999900"/>
                </a:solidFill>
                <a:latin typeface="Garamond"/>
                <a:ea typeface="Garamond"/>
                <a:cs typeface="Garamond"/>
                <a:sym typeface="Garamond"/>
              </a:rPr>
              <a:t>SGF Riktlinjer 2012</a:t>
            </a:r>
            <a:endParaRPr/>
          </a:p>
        </p:txBody>
      </p:sp>
      <p:sp>
        <p:nvSpPr>
          <p:cNvPr id="411" name="Google Shape;411;p50"/>
          <p:cNvSpPr txBox="1">
            <a:spLocks noGrp="1"/>
          </p:cNvSpPr>
          <p:nvPr>
            <p:ph type="body" idx="1"/>
          </p:nvPr>
        </p:nvSpPr>
        <p:spPr>
          <a:xfrm>
            <a:off x="395287" y="1844675"/>
            <a:ext cx="8291512" cy="4133850"/>
          </a:xfrm>
          <a:prstGeom prst="rect">
            <a:avLst/>
          </a:prstGeom>
          <a:noFill/>
          <a:ln>
            <a:noFill/>
          </a:ln>
        </p:spPr>
        <p:txBody>
          <a:bodyPr spcFirstLastPara="1" wrap="square" lIns="50800" tIns="50800" rIns="132075" bIns="50800" anchor="t" anchorCtr="0">
            <a:noAutofit/>
          </a:bodyPr>
          <a:lstStyle/>
          <a:p>
            <a:pPr marL="731837" marR="0" lvl="1" indent="-287337" algn="ctr" rtl="0">
              <a:lnSpc>
                <a:spcPct val="100000"/>
              </a:lnSpc>
              <a:spcBef>
                <a:spcPts val="0"/>
              </a:spcBef>
              <a:spcAft>
                <a:spcPts val="0"/>
              </a:spcAft>
              <a:buClr>
                <a:srgbClr val="999900"/>
              </a:buClr>
              <a:buFont typeface="Noto Sans Symbols"/>
              <a:buNone/>
            </a:pPr>
            <a:r>
              <a:rPr lang="en-US" sz="2400" b="0" i="1" u="none" strike="noStrike" cap="none">
                <a:solidFill>
                  <a:schemeClr val="dk1"/>
                </a:solidFill>
                <a:latin typeface="Verdana"/>
                <a:ea typeface="Verdana"/>
                <a:cs typeface="Verdana"/>
                <a:sym typeface="Verdana"/>
              </a:rPr>
              <a:t>Px enligt Seattle protokollet</a:t>
            </a:r>
            <a:endParaRPr/>
          </a:p>
          <a:p>
            <a:pPr marL="382587" marR="0" lvl="0" indent="-344487" algn="l" rtl="0">
              <a:lnSpc>
                <a:spcPct val="100000"/>
              </a:lnSpc>
              <a:spcBef>
                <a:spcPts val="700"/>
              </a:spcBef>
              <a:spcAft>
                <a:spcPts val="0"/>
              </a:spcAft>
              <a:buClr>
                <a:srgbClr val="666600"/>
              </a:buClr>
              <a:buSzPts val="2100"/>
              <a:buFont typeface="Noto Sans Symbols"/>
              <a:buChar char="•"/>
            </a:pPr>
            <a:r>
              <a:rPr lang="en-US" sz="2800" b="1" i="0" u="none" strike="noStrike" cap="none">
                <a:solidFill>
                  <a:schemeClr val="dk1"/>
                </a:solidFill>
                <a:latin typeface="Verdana"/>
                <a:ea typeface="Verdana"/>
                <a:cs typeface="Verdana"/>
                <a:sym typeface="Verdana"/>
              </a:rPr>
              <a:t>IM – </a:t>
            </a:r>
            <a:r>
              <a:rPr lang="en-US" sz="2800" b="0" i="0" u="none" strike="noStrike" cap="none">
                <a:solidFill>
                  <a:schemeClr val="dk1"/>
                </a:solidFill>
                <a:latin typeface="Verdana"/>
                <a:ea typeface="Verdana"/>
                <a:cs typeface="Verdana"/>
                <a:sym typeface="Verdana"/>
              </a:rPr>
              <a:t>ny mapping om 1 år sedan behöver pat inte följas mer.</a:t>
            </a:r>
            <a:endParaRPr/>
          </a:p>
          <a:p>
            <a:pPr marL="382587" marR="0" lvl="0" indent="-344487" algn="l" rtl="0">
              <a:lnSpc>
                <a:spcPct val="100000"/>
              </a:lnSpc>
              <a:spcBef>
                <a:spcPts val="700"/>
              </a:spcBef>
              <a:spcAft>
                <a:spcPts val="0"/>
              </a:spcAft>
              <a:buClr>
                <a:srgbClr val="666600"/>
              </a:buClr>
              <a:buSzPts val="2100"/>
              <a:buFont typeface="Noto Sans Symbols"/>
              <a:buChar char="•"/>
            </a:pPr>
            <a:r>
              <a:rPr lang="en-US" sz="2800" b="1" i="0" u="none" strike="noStrike" cap="none">
                <a:solidFill>
                  <a:schemeClr val="dk1"/>
                </a:solidFill>
                <a:latin typeface="Verdana"/>
                <a:ea typeface="Verdana"/>
                <a:cs typeface="Verdana"/>
                <a:sym typeface="Verdana"/>
              </a:rPr>
              <a:t>LGD – </a:t>
            </a:r>
            <a:r>
              <a:rPr lang="en-US" sz="2800" b="0" i="0" u="none" strike="noStrike" cap="none">
                <a:solidFill>
                  <a:schemeClr val="dk1"/>
                </a:solidFill>
                <a:latin typeface="Verdana"/>
                <a:ea typeface="Verdana"/>
                <a:cs typeface="Verdana"/>
                <a:sym typeface="Verdana"/>
              </a:rPr>
              <a:t>nya biopsier</a:t>
            </a:r>
            <a:r>
              <a:rPr lang="en-US" sz="2800" b="1" i="0" u="none" strike="noStrike" cap="none">
                <a:solidFill>
                  <a:schemeClr val="dk1"/>
                </a:solidFill>
                <a:latin typeface="Verdana"/>
                <a:ea typeface="Verdana"/>
                <a:cs typeface="Verdana"/>
                <a:sym typeface="Verdana"/>
              </a:rPr>
              <a:t> </a:t>
            </a:r>
            <a:r>
              <a:rPr lang="en-US" sz="2800" b="0" i="0" u="none" strike="noStrike" cap="none">
                <a:solidFill>
                  <a:schemeClr val="dk1"/>
                </a:solidFill>
                <a:latin typeface="Verdana"/>
                <a:ea typeface="Verdana"/>
                <a:cs typeface="Verdana"/>
                <a:sym typeface="Verdana"/>
              </a:rPr>
              <a:t>efter 1 år och sedan vartannat år fram till dess att LGD ev inte kan påvisas vid två på varandra upprepade undersökningar. RFA kan övervägas.</a:t>
            </a:r>
            <a:endParaRPr/>
          </a:p>
          <a:p>
            <a:pPr marL="382588" marR="0" lvl="0" indent="-211138" algn="l" rtl="0">
              <a:spcBef>
                <a:spcPts val="700"/>
              </a:spcBef>
              <a:spcAft>
                <a:spcPts val="0"/>
              </a:spcAft>
              <a:buClr>
                <a:srgbClr val="666600"/>
              </a:buClr>
              <a:buSzPts val="2100"/>
              <a:buFont typeface="Noto Sans Symbols"/>
              <a:buNone/>
            </a:pPr>
            <a:endParaRPr sz="2800" b="0" i="0" u="none" strike="noStrike" cap="none">
              <a:solidFill>
                <a:schemeClr val="dk1"/>
              </a:solidFill>
              <a:latin typeface="Verdana"/>
              <a:ea typeface="Verdana"/>
              <a:cs typeface="Verdana"/>
              <a:sym typeface="Verdana"/>
            </a:endParaRPr>
          </a:p>
        </p:txBody>
      </p:sp>
      <p:pic>
        <p:nvPicPr>
          <p:cNvPr id="412" name="Google Shape;412;p50"/>
          <p:cNvPicPr preferRelativeResize="0"/>
          <p:nvPr/>
        </p:nvPicPr>
        <p:blipFill rotWithShape="1">
          <a:blip r:embed="rId3">
            <a:alphaModFix/>
          </a:blip>
          <a:srcRect/>
          <a:stretch/>
        </p:blipFill>
        <p:spPr>
          <a:xfrm>
            <a:off x="7740650" y="6161087"/>
            <a:ext cx="1403350" cy="696912"/>
          </a:xfrm>
          <a:prstGeom prst="rect">
            <a:avLst/>
          </a:prstGeom>
          <a:noFill/>
          <a:ln>
            <a:noFill/>
          </a:ln>
        </p:spPr>
      </p:pic>
      <p:sp>
        <p:nvSpPr>
          <p:cNvPr id="413" name="Google Shape;413;p50"/>
          <p:cNvSpPr txBox="1"/>
          <p:nvPr/>
        </p:nvSpPr>
        <p:spPr>
          <a:xfrm>
            <a:off x="3124200" y="6248400"/>
            <a:ext cx="2908300" cy="406400"/>
          </a:xfrm>
          <a:prstGeom prst="rect">
            <a:avLst/>
          </a:prstGeom>
          <a:noFill/>
          <a:ln>
            <a:noFill/>
          </a:ln>
        </p:spPr>
        <p:txBody>
          <a:bodyPr spcFirstLastPara="1" wrap="square" lIns="0" tIns="0" rIns="40625" bIns="0" anchor="t" anchorCtr="0">
            <a:noAutofit/>
          </a:bodyPr>
          <a:lstStyle/>
          <a:p>
            <a:pPr marL="39687" marR="0" lvl="0" indent="-1587" algn="ctr" rtl="0">
              <a:lnSpc>
                <a:spcPct val="100000"/>
              </a:lnSpc>
              <a:spcBef>
                <a:spcPts val="0"/>
              </a:spcBef>
              <a:spcAft>
                <a:spcPts val="0"/>
              </a:spcAft>
              <a:buClr>
                <a:schemeClr val="dk1"/>
              </a:buClr>
              <a:buFont typeface="Verdana"/>
              <a:buNone/>
            </a:pPr>
            <a:r>
              <a:rPr lang="en-US" sz="1000" b="0" i="0" u="none">
                <a:solidFill>
                  <a:schemeClr val="dk1"/>
                </a:solidFill>
                <a:latin typeface="Verdana"/>
                <a:ea typeface="Verdana"/>
                <a:cs typeface="Verdana"/>
                <a:sym typeface="Verdana"/>
              </a:rPr>
              <a:t>KUB - Kurs Svensk Kirurgisk Förening För Övre abdominell Kirurgi</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51"/>
          <p:cNvSpPr txBox="1"/>
          <p:nvPr/>
        </p:nvSpPr>
        <p:spPr>
          <a:xfrm>
            <a:off x="0" y="0"/>
            <a:ext cx="228600" cy="2286000"/>
          </a:xfrm>
          <a:prstGeom prst="rect">
            <a:avLst/>
          </a:prstGeom>
          <a:solidFill>
            <a:srgbClr val="6666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2400" b="0" i="0" u="none">
              <a:solidFill>
                <a:srgbClr val="000000"/>
              </a:solidFill>
              <a:latin typeface="Verdana"/>
              <a:ea typeface="Verdana"/>
              <a:cs typeface="Verdana"/>
              <a:sym typeface="Verdana"/>
            </a:endParaRPr>
          </a:p>
        </p:txBody>
      </p:sp>
      <p:cxnSp>
        <p:nvCxnSpPr>
          <p:cNvPr id="420" name="Google Shape;420;p51"/>
          <p:cNvCxnSpPr/>
          <p:nvPr/>
        </p:nvCxnSpPr>
        <p:spPr>
          <a:xfrm>
            <a:off x="457200" y="1447800"/>
            <a:ext cx="8077200" cy="1587"/>
          </a:xfrm>
          <a:prstGeom prst="straightConnector1">
            <a:avLst/>
          </a:prstGeom>
          <a:noFill/>
          <a:ln w="19050" cap="flat" cmpd="sng">
            <a:solidFill>
              <a:srgbClr val="999900"/>
            </a:solidFill>
            <a:prstDash val="solid"/>
            <a:miter lim="8000"/>
            <a:headEnd type="none" w="sm" len="sm"/>
            <a:tailEnd type="none" w="sm" len="sm"/>
          </a:ln>
        </p:spPr>
      </p:cxnSp>
      <p:sp>
        <p:nvSpPr>
          <p:cNvPr id="421" name="Google Shape;421;p51"/>
          <p:cNvSpPr txBox="1"/>
          <p:nvPr/>
        </p:nvSpPr>
        <p:spPr>
          <a:xfrm>
            <a:off x="0" y="2286000"/>
            <a:ext cx="228600" cy="2286000"/>
          </a:xfrm>
          <a:prstGeom prst="rect">
            <a:avLst/>
          </a:prstGeom>
          <a:solidFill>
            <a:srgbClr val="CCCC6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2400" b="0" i="0" u="none">
              <a:solidFill>
                <a:srgbClr val="000000"/>
              </a:solidFill>
              <a:latin typeface="Verdana"/>
              <a:ea typeface="Verdana"/>
              <a:cs typeface="Verdana"/>
              <a:sym typeface="Verdana"/>
            </a:endParaRPr>
          </a:p>
        </p:txBody>
      </p:sp>
      <p:sp>
        <p:nvSpPr>
          <p:cNvPr id="422" name="Google Shape;422;p51"/>
          <p:cNvSpPr txBox="1"/>
          <p:nvPr/>
        </p:nvSpPr>
        <p:spPr>
          <a:xfrm>
            <a:off x="0" y="4572000"/>
            <a:ext cx="228600" cy="2286000"/>
          </a:xfrm>
          <a:prstGeom prst="rect">
            <a:avLst/>
          </a:prstGeom>
          <a:solidFill>
            <a:srgbClr val="9999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2400" b="0" i="0" u="none">
              <a:solidFill>
                <a:srgbClr val="000000"/>
              </a:solidFill>
              <a:latin typeface="Verdana"/>
              <a:ea typeface="Verdana"/>
              <a:cs typeface="Verdana"/>
              <a:sym typeface="Verdana"/>
            </a:endParaRPr>
          </a:p>
        </p:txBody>
      </p:sp>
      <p:sp>
        <p:nvSpPr>
          <p:cNvPr id="423" name="Google Shape;423;p51"/>
          <p:cNvSpPr txBox="1">
            <a:spLocks noGrp="1"/>
          </p:cNvSpPr>
          <p:nvPr>
            <p:ph type="title"/>
          </p:nvPr>
        </p:nvSpPr>
        <p:spPr>
          <a:xfrm>
            <a:off x="457200" y="0"/>
            <a:ext cx="8229600" cy="1417637"/>
          </a:xfrm>
          <a:prstGeom prst="rect">
            <a:avLst/>
          </a:prstGeom>
          <a:noFill/>
          <a:ln>
            <a:noFill/>
          </a:ln>
        </p:spPr>
        <p:txBody>
          <a:bodyPr spcFirstLastPara="1" wrap="square" lIns="50800" tIns="50800" rIns="132075" bIns="50800" anchor="b" anchorCtr="0">
            <a:noAutofit/>
          </a:bodyPr>
          <a:lstStyle/>
          <a:p>
            <a:pPr marL="39687" marR="0" lvl="0" indent="-1587" algn="ctr" rtl="0">
              <a:lnSpc>
                <a:spcPct val="100000"/>
              </a:lnSpc>
              <a:spcBef>
                <a:spcPts val="0"/>
              </a:spcBef>
              <a:spcAft>
                <a:spcPts val="0"/>
              </a:spcAft>
              <a:buClr>
                <a:srgbClr val="999900"/>
              </a:buClr>
              <a:buFont typeface="Garamond"/>
              <a:buNone/>
            </a:pPr>
            <a:r>
              <a:rPr lang="en-US" sz="4400" b="0" i="0" u="none" strike="noStrike" cap="none">
                <a:solidFill>
                  <a:srgbClr val="999900"/>
                </a:solidFill>
                <a:latin typeface="Garamond"/>
                <a:ea typeface="Garamond"/>
                <a:cs typeface="Garamond"/>
                <a:sym typeface="Garamond"/>
              </a:rPr>
              <a:t>Barretts esofagus </a:t>
            </a:r>
            <a:br>
              <a:rPr lang="en-US" sz="4400" b="0" i="0" u="none" strike="noStrike" cap="none">
                <a:solidFill>
                  <a:srgbClr val="999900"/>
                </a:solidFill>
                <a:latin typeface="Garamond"/>
                <a:ea typeface="Garamond"/>
                <a:cs typeface="Garamond"/>
                <a:sym typeface="Garamond"/>
              </a:rPr>
            </a:br>
            <a:r>
              <a:rPr lang="en-US" sz="4400" b="0" i="0" u="none" strike="noStrike" cap="none">
                <a:solidFill>
                  <a:srgbClr val="999900"/>
                </a:solidFill>
                <a:latin typeface="Garamond"/>
                <a:ea typeface="Garamond"/>
                <a:cs typeface="Garamond"/>
                <a:sym typeface="Garamond"/>
              </a:rPr>
              <a:t>SGF Riktlinjer 2012</a:t>
            </a:r>
            <a:endParaRPr/>
          </a:p>
        </p:txBody>
      </p:sp>
      <p:sp>
        <p:nvSpPr>
          <p:cNvPr id="424" name="Google Shape;424;p51"/>
          <p:cNvSpPr txBox="1">
            <a:spLocks noGrp="1"/>
          </p:cNvSpPr>
          <p:nvPr>
            <p:ph type="body" idx="1"/>
          </p:nvPr>
        </p:nvSpPr>
        <p:spPr>
          <a:xfrm>
            <a:off x="395287" y="1844675"/>
            <a:ext cx="8291512" cy="4133850"/>
          </a:xfrm>
          <a:prstGeom prst="rect">
            <a:avLst/>
          </a:prstGeom>
          <a:noFill/>
          <a:ln>
            <a:noFill/>
          </a:ln>
        </p:spPr>
        <p:txBody>
          <a:bodyPr spcFirstLastPara="1" wrap="square" lIns="50800" tIns="50800" rIns="132075" bIns="50800" anchor="t" anchorCtr="0">
            <a:noAutofit/>
          </a:bodyPr>
          <a:lstStyle/>
          <a:p>
            <a:pPr marL="731837" marR="0" lvl="1" indent="-287337" algn="ctr" rtl="0">
              <a:lnSpc>
                <a:spcPct val="100000"/>
              </a:lnSpc>
              <a:spcBef>
                <a:spcPts val="0"/>
              </a:spcBef>
              <a:spcAft>
                <a:spcPts val="0"/>
              </a:spcAft>
              <a:buClr>
                <a:srgbClr val="999900"/>
              </a:buClr>
              <a:buFont typeface="Noto Sans Symbols"/>
              <a:buNone/>
            </a:pPr>
            <a:r>
              <a:rPr lang="en-US" sz="2400" b="0" i="1" u="none" strike="noStrike" cap="none">
                <a:solidFill>
                  <a:schemeClr val="dk1"/>
                </a:solidFill>
                <a:latin typeface="Verdana"/>
                <a:ea typeface="Verdana"/>
                <a:cs typeface="Verdana"/>
                <a:sym typeface="Verdana"/>
              </a:rPr>
              <a:t>Px enligt Seattle protokollet</a:t>
            </a:r>
            <a:endParaRPr/>
          </a:p>
          <a:p>
            <a:pPr marL="382587" marR="0" lvl="0" indent="-344487" algn="l" rtl="0">
              <a:lnSpc>
                <a:spcPct val="100000"/>
              </a:lnSpc>
              <a:spcBef>
                <a:spcPts val="700"/>
              </a:spcBef>
              <a:spcAft>
                <a:spcPts val="0"/>
              </a:spcAft>
              <a:buClr>
                <a:srgbClr val="666600"/>
              </a:buClr>
              <a:buSzPts val="2100"/>
              <a:buFont typeface="Noto Sans Symbols"/>
              <a:buChar char="•"/>
            </a:pPr>
            <a:r>
              <a:rPr lang="en-US" sz="2800" b="1" i="0" u="none" strike="noStrike" cap="none">
                <a:solidFill>
                  <a:schemeClr val="dk1"/>
                </a:solidFill>
                <a:latin typeface="Verdana"/>
                <a:ea typeface="Verdana"/>
                <a:cs typeface="Verdana"/>
                <a:sym typeface="Verdana"/>
              </a:rPr>
              <a:t>HGD utan synlig lesion – </a:t>
            </a:r>
            <a:r>
              <a:rPr lang="en-US" sz="2800" b="0" i="0" u="none" strike="noStrike" cap="none">
                <a:solidFill>
                  <a:schemeClr val="dk1"/>
                </a:solidFill>
                <a:latin typeface="Verdana"/>
                <a:ea typeface="Verdana"/>
                <a:cs typeface="Verdana"/>
                <a:sym typeface="Verdana"/>
              </a:rPr>
              <a:t>RFA.</a:t>
            </a:r>
            <a:endParaRPr/>
          </a:p>
          <a:p>
            <a:pPr marL="382588" marR="0" lvl="0" indent="-211138" algn="l" rtl="0">
              <a:spcBef>
                <a:spcPts val="700"/>
              </a:spcBef>
              <a:spcAft>
                <a:spcPts val="0"/>
              </a:spcAft>
              <a:buClr>
                <a:srgbClr val="666600"/>
              </a:buClr>
              <a:buSzPts val="2100"/>
              <a:buFont typeface="Noto Sans Symbols"/>
              <a:buNone/>
            </a:pPr>
            <a:endParaRPr sz="2800" b="0" i="0" u="none" strike="noStrike" cap="none">
              <a:solidFill>
                <a:schemeClr val="dk1"/>
              </a:solidFill>
              <a:latin typeface="Verdana"/>
              <a:ea typeface="Verdana"/>
              <a:cs typeface="Verdana"/>
              <a:sym typeface="Verdana"/>
            </a:endParaRPr>
          </a:p>
        </p:txBody>
      </p:sp>
      <p:pic>
        <p:nvPicPr>
          <p:cNvPr id="425" name="Google Shape;425;p51"/>
          <p:cNvPicPr preferRelativeResize="0"/>
          <p:nvPr/>
        </p:nvPicPr>
        <p:blipFill rotWithShape="1">
          <a:blip r:embed="rId3">
            <a:alphaModFix/>
          </a:blip>
          <a:srcRect/>
          <a:stretch/>
        </p:blipFill>
        <p:spPr>
          <a:xfrm>
            <a:off x="7740650" y="6161087"/>
            <a:ext cx="1403350" cy="696912"/>
          </a:xfrm>
          <a:prstGeom prst="rect">
            <a:avLst/>
          </a:prstGeom>
          <a:noFill/>
          <a:ln>
            <a:noFill/>
          </a:ln>
        </p:spPr>
      </p:pic>
      <p:sp>
        <p:nvSpPr>
          <p:cNvPr id="426" name="Google Shape;426;p51"/>
          <p:cNvSpPr txBox="1"/>
          <p:nvPr/>
        </p:nvSpPr>
        <p:spPr>
          <a:xfrm>
            <a:off x="3124200" y="6248400"/>
            <a:ext cx="2908300" cy="406400"/>
          </a:xfrm>
          <a:prstGeom prst="rect">
            <a:avLst/>
          </a:prstGeom>
          <a:noFill/>
          <a:ln>
            <a:noFill/>
          </a:ln>
        </p:spPr>
        <p:txBody>
          <a:bodyPr spcFirstLastPara="1" wrap="square" lIns="0" tIns="0" rIns="40625" bIns="0" anchor="t" anchorCtr="0">
            <a:noAutofit/>
          </a:bodyPr>
          <a:lstStyle/>
          <a:p>
            <a:pPr marL="39687" marR="0" lvl="0" indent="-1587" algn="ctr" rtl="0">
              <a:lnSpc>
                <a:spcPct val="100000"/>
              </a:lnSpc>
              <a:spcBef>
                <a:spcPts val="0"/>
              </a:spcBef>
              <a:spcAft>
                <a:spcPts val="0"/>
              </a:spcAft>
              <a:buClr>
                <a:schemeClr val="dk1"/>
              </a:buClr>
              <a:buFont typeface="Verdana"/>
              <a:buNone/>
            </a:pPr>
            <a:r>
              <a:rPr lang="en-US" sz="1000" b="0" i="0" u="none">
                <a:solidFill>
                  <a:schemeClr val="dk1"/>
                </a:solidFill>
                <a:latin typeface="Verdana"/>
                <a:ea typeface="Verdana"/>
                <a:cs typeface="Verdana"/>
                <a:sym typeface="Verdana"/>
              </a:rPr>
              <a:t>KUB - Kurs Svensk Kirurgisk Förening För Övre abdominell Kirurgi</a:t>
            </a:r>
            <a:endParaRPr/>
          </a:p>
        </p:txBody>
      </p:sp>
      <p:pic>
        <p:nvPicPr>
          <p:cNvPr id="427" name="Google Shape;427;p51" descr="360+ Inflated V2HZ.jpg"/>
          <p:cNvPicPr preferRelativeResize="0"/>
          <p:nvPr/>
        </p:nvPicPr>
        <p:blipFill rotWithShape="1">
          <a:blip r:embed="rId4">
            <a:alphaModFix/>
          </a:blip>
          <a:srcRect t="2739" b="8581"/>
          <a:stretch/>
        </p:blipFill>
        <p:spPr>
          <a:xfrm>
            <a:off x="827087" y="3429000"/>
            <a:ext cx="2755900" cy="1422400"/>
          </a:xfrm>
          <a:prstGeom prst="rect">
            <a:avLst/>
          </a:prstGeom>
          <a:noFill/>
          <a:ln>
            <a:noFill/>
          </a:ln>
        </p:spPr>
      </p:pic>
      <p:pic>
        <p:nvPicPr>
          <p:cNvPr id="428" name="Google Shape;428;p51" descr="Appliance_Slight_Headon3 copy"/>
          <p:cNvPicPr preferRelativeResize="0"/>
          <p:nvPr/>
        </p:nvPicPr>
        <p:blipFill rotWithShape="1">
          <a:blip r:embed="rId5">
            <a:alphaModFix/>
          </a:blip>
          <a:srcRect/>
          <a:stretch/>
        </p:blipFill>
        <p:spPr>
          <a:xfrm>
            <a:off x="4859337" y="3141662"/>
            <a:ext cx="3106737" cy="21431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52"/>
          <p:cNvSpPr txBox="1"/>
          <p:nvPr/>
        </p:nvSpPr>
        <p:spPr>
          <a:xfrm>
            <a:off x="0" y="0"/>
            <a:ext cx="228600" cy="2286000"/>
          </a:xfrm>
          <a:prstGeom prst="rect">
            <a:avLst/>
          </a:prstGeom>
          <a:solidFill>
            <a:srgbClr val="6666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2400" b="0" i="0" u="none">
              <a:solidFill>
                <a:srgbClr val="000000"/>
              </a:solidFill>
              <a:latin typeface="Verdana"/>
              <a:ea typeface="Verdana"/>
              <a:cs typeface="Verdana"/>
              <a:sym typeface="Verdana"/>
            </a:endParaRPr>
          </a:p>
        </p:txBody>
      </p:sp>
      <p:cxnSp>
        <p:nvCxnSpPr>
          <p:cNvPr id="435" name="Google Shape;435;p52"/>
          <p:cNvCxnSpPr/>
          <p:nvPr/>
        </p:nvCxnSpPr>
        <p:spPr>
          <a:xfrm>
            <a:off x="457200" y="1447800"/>
            <a:ext cx="8077200" cy="1587"/>
          </a:xfrm>
          <a:prstGeom prst="straightConnector1">
            <a:avLst/>
          </a:prstGeom>
          <a:noFill/>
          <a:ln w="19050" cap="flat" cmpd="sng">
            <a:solidFill>
              <a:srgbClr val="999900"/>
            </a:solidFill>
            <a:prstDash val="solid"/>
            <a:miter lim="8000"/>
            <a:headEnd type="none" w="sm" len="sm"/>
            <a:tailEnd type="none" w="sm" len="sm"/>
          </a:ln>
        </p:spPr>
      </p:cxnSp>
      <p:sp>
        <p:nvSpPr>
          <p:cNvPr id="436" name="Google Shape;436;p52"/>
          <p:cNvSpPr txBox="1"/>
          <p:nvPr/>
        </p:nvSpPr>
        <p:spPr>
          <a:xfrm>
            <a:off x="0" y="2286000"/>
            <a:ext cx="228600" cy="2286000"/>
          </a:xfrm>
          <a:prstGeom prst="rect">
            <a:avLst/>
          </a:prstGeom>
          <a:solidFill>
            <a:srgbClr val="CCCC6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2400" b="0" i="0" u="none">
              <a:solidFill>
                <a:srgbClr val="000000"/>
              </a:solidFill>
              <a:latin typeface="Verdana"/>
              <a:ea typeface="Verdana"/>
              <a:cs typeface="Verdana"/>
              <a:sym typeface="Verdana"/>
            </a:endParaRPr>
          </a:p>
        </p:txBody>
      </p:sp>
      <p:sp>
        <p:nvSpPr>
          <p:cNvPr id="437" name="Google Shape;437;p52"/>
          <p:cNvSpPr txBox="1"/>
          <p:nvPr/>
        </p:nvSpPr>
        <p:spPr>
          <a:xfrm>
            <a:off x="0" y="4572000"/>
            <a:ext cx="228600" cy="2286000"/>
          </a:xfrm>
          <a:prstGeom prst="rect">
            <a:avLst/>
          </a:prstGeom>
          <a:solidFill>
            <a:srgbClr val="9999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2400" b="0" i="0" u="none">
              <a:solidFill>
                <a:srgbClr val="000000"/>
              </a:solidFill>
              <a:latin typeface="Verdana"/>
              <a:ea typeface="Verdana"/>
              <a:cs typeface="Verdana"/>
              <a:sym typeface="Verdana"/>
            </a:endParaRPr>
          </a:p>
        </p:txBody>
      </p:sp>
      <p:sp>
        <p:nvSpPr>
          <p:cNvPr id="438" name="Google Shape;438;p52"/>
          <p:cNvSpPr txBox="1">
            <a:spLocks noGrp="1"/>
          </p:cNvSpPr>
          <p:nvPr>
            <p:ph type="title"/>
          </p:nvPr>
        </p:nvSpPr>
        <p:spPr>
          <a:xfrm>
            <a:off x="457200" y="0"/>
            <a:ext cx="8229600" cy="1417637"/>
          </a:xfrm>
          <a:prstGeom prst="rect">
            <a:avLst/>
          </a:prstGeom>
          <a:noFill/>
          <a:ln>
            <a:noFill/>
          </a:ln>
        </p:spPr>
        <p:txBody>
          <a:bodyPr spcFirstLastPara="1" wrap="square" lIns="50800" tIns="50800" rIns="132075" bIns="50800" anchor="b" anchorCtr="0">
            <a:noAutofit/>
          </a:bodyPr>
          <a:lstStyle/>
          <a:p>
            <a:pPr marL="39687" marR="0" lvl="0" indent="-1587" algn="ctr" rtl="0">
              <a:lnSpc>
                <a:spcPct val="100000"/>
              </a:lnSpc>
              <a:spcBef>
                <a:spcPts val="0"/>
              </a:spcBef>
              <a:spcAft>
                <a:spcPts val="0"/>
              </a:spcAft>
              <a:buClr>
                <a:srgbClr val="999900"/>
              </a:buClr>
              <a:buFont typeface="Garamond"/>
              <a:buNone/>
            </a:pPr>
            <a:r>
              <a:rPr lang="en-US" sz="4400" b="0" i="0" u="none" strike="noStrike" cap="none">
                <a:solidFill>
                  <a:srgbClr val="999900"/>
                </a:solidFill>
                <a:latin typeface="Garamond"/>
                <a:ea typeface="Garamond"/>
                <a:cs typeface="Garamond"/>
                <a:sym typeface="Garamond"/>
              </a:rPr>
              <a:t>Barretts esofagus </a:t>
            </a:r>
            <a:br>
              <a:rPr lang="en-US" sz="4400" b="0" i="0" u="none" strike="noStrike" cap="none">
                <a:solidFill>
                  <a:srgbClr val="999900"/>
                </a:solidFill>
                <a:latin typeface="Garamond"/>
                <a:ea typeface="Garamond"/>
                <a:cs typeface="Garamond"/>
                <a:sym typeface="Garamond"/>
              </a:rPr>
            </a:br>
            <a:r>
              <a:rPr lang="en-US" sz="4400" b="0" i="0" u="none" strike="noStrike" cap="none">
                <a:solidFill>
                  <a:srgbClr val="999900"/>
                </a:solidFill>
                <a:latin typeface="Garamond"/>
                <a:ea typeface="Garamond"/>
                <a:cs typeface="Garamond"/>
                <a:sym typeface="Garamond"/>
              </a:rPr>
              <a:t>SGF Riktlinjer 2012</a:t>
            </a:r>
            <a:endParaRPr/>
          </a:p>
        </p:txBody>
      </p:sp>
      <p:sp>
        <p:nvSpPr>
          <p:cNvPr id="439" name="Google Shape;439;p52"/>
          <p:cNvSpPr txBox="1">
            <a:spLocks noGrp="1"/>
          </p:cNvSpPr>
          <p:nvPr>
            <p:ph type="body" idx="1"/>
          </p:nvPr>
        </p:nvSpPr>
        <p:spPr>
          <a:xfrm>
            <a:off x="395287" y="1052512"/>
            <a:ext cx="8291512" cy="4926012"/>
          </a:xfrm>
          <a:prstGeom prst="rect">
            <a:avLst/>
          </a:prstGeom>
          <a:noFill/>
          <a:ln>
            <a:noFill/>
          </a:ln>
        </p:spPr>
        <p:txBody>
          <a:bodyPr spcFirstLastPara="1" wrap="square" lIns="50800" tIns="50800" rIns="132075" bIns="50800" anchor="t" anchorCtr="0">
            <a:noAutofit/>
          </a:bodyPr>
          <a:lstStyle/>
          <a:p>
            <a:pPr marL="731837" marR="0" lvl="1" indent="-287337" algn="ctr" rtl="0">
              <a:lnSpc>
                <a:spcPct val="100000"/>
              </a:lnSpc>
              <a:spcBef>
                <a:spcPts val="0"/>
              </a:spcBef>
              <a:spcAft>
                <a:spcPts val="0"/>
              </a:spcAft>
              <a:buClr>
                <a:srgbClr val="999900"/>
              </a:buClr>
              <a:buFont typeface="Noto Sans Symbols"/>
              <a:buNone/>
            </a:pPr>
            <a:endParaRPr sz="2400" b="0" i="1" u="none" strike="noStrike" cap="none">
              <a:solidFill>
                <a:schemeClr val="dk1"/>
              </a:solidFill>
              <a:latin typeface="Verdana"/>
              <a:ea typeface="Verdana"/>
              <a:cs typeface="Verdana"/>
              <a:sym typeface="Verdana"/>
            </a:endParaRPr>
          </a:p>
          <a:p>
            <a:pPr marL="382587" marR="0" lvl="0" indent="-344487" algn="l" rtl="0">
              <a:lnSpc>
                <a:spcPct val="100000"/>
              </a:lnSpc>
              <a:spcBef>
                <a:spcPts val="700"/>
              </a:spcBef>
              <a:spcAft>
                <a:spcPts val="0"/>
              </a:spcAft>
              <a:buClr>
                <a:srgbClr val="666600"/>
              </a:buClr>
              <a:buSzPts val="2100"/>
              <a:buFont typeface="Noto Sans Symbols"/>
              <a:buChar char="•"/>
            </a:pPr>
            <a:r>
              <a:rPr lang="en-US" sz="2800" b="1" i="0" u="none" strike="noStrike" cap="none">
                <a:solidFill>
                  <a:schemeClr val="dk1"/>
                </a:solidFill>
                <a:latin typeface="Verdana"/>
                <a:ea typeface="Verdana"/>
                <a:cs typeface="Verdana"/>
                <a:sym typeface="Verdana"/>
              </a:rPr>
              <a:t>HGD med synlig lesion</a:t>
            </a:r>
            <a:endParaRPr sz="2800" b="0" i="0" u="none" strike="noStrike" cap="none">
              <a:solidFill>
                <a:schemeClr val="dk1"/>
              </a:solidFill>
              <a:latin typeface="Verdana"/>
              <a:ea typeface="Verdana"/>
              <a:cs typeface="Verdana"/>
              <a:sym typeface="Verdana"/>
            </a:endParaRPr>
          </a:p>
          <a:p>
            <a:pPr marL="382588" marR="0" lvl="0" indent="-211138" algn="l" rtl="0">
              <a:spcBef>
                <a:spcPts val="700"/>
              </a:spcBef>
              <a:spcAft>
                <a:spcPts val="0"/>
              </a:spcAft>
              <a:buClr>
                <a:srgbClr val="666600"/>
              </a:buClr>
              <a:buSzPts val="2100"/>
              <a:buFont typeface="Noto Sans Symbols"/>
              <a:buNone/>
            </a:pPr>
            <a:endParaRPr sz="2800" b="0" i="0" u="none" strike="noStrike" cap="none">
              <a:solidFill>
                <a:schemeClr val="dk1"/>
              </a:solidFill>
              <a:latin typeface="Verdana"/>
              <a:ea typeface="Verdana"/>
              <a:cs typeface="Verdana"/>
              <a:sym typeface="Verdana"/>
            </a:endParaRPr>
          </a:p>
        </p:txBody>
      </p:sp>
      <p:pic>
        <p:nvPicPr>
          <p:cNvPr id="440" name="Google Shape;440;p52"/>
          <p:cNvPicPr preferRelativeResize="0"/>
          <p:nvPr/>
        </p:nvPicPr>
        <p:blipFill rotWithShape="1">
          <a:blip r:embed="rId3">
            <a:alphaModFix/>
          </a:blip>
          <a:srcRect/>
          <a:stretch/>
        </p:blipFill>
        <p:spPr>
          <a:xfrm>
            <a:off x="7740650" y="6161087"/>
            <a:ext cx="1403350" cy="696912"/>
          </a:xfrm>
          <a:prstGeom prst="rect">
            <a:avLst/>
          </a:prstGeom>
          <a:noFill/>
          <a:ln>
            <a:noFill/>
          </a:ln>
        </p:spPr>
      </p:pic>
      <p:sp>
        <p:nvSpPr>
          <p:cNvPr id="441" name="Google Shape;441;p52"/>
          <p:cNvSpPr txBox="1"/>
          <p:nvPr/>
        </p:nvSpPr>
        <p:spPr>
          <a:xfrm>
            <a:off x="3124200" y="6248400"/>
            <a:ext cx="2908300" cy="406400"/>
          </a:xfrm>
          <a:prstGeom prst="rect">
            <a:avLst/>
          </a:prstGeom>
          <a:noFill/>
          <a:ln>
            <a:noFill/>
          </a:ln>
        </p:spPr>
        <p:txBody>
          <a:bodyPr spcFirstLastPara="1" wrap="square" lIns="0" tIns="0" rIns="40625" bIns="0" anchor="t" anchorCtr="0">
            <a:noAutofit/>
          </a:bodyPr>
          <a:lstStyle/>
          <a:p>
            <a:pPr marL="39687" marR="0" lvl="0" indent="-1587" algn="ctr" rtl="0">
              <a:lnSpc>
                <a:spcPct val="100000"/>
              </a:lnSpc>
              <a:spcBef>
                <a:spcPts val="0"/>
              </a:spcBef>
              <a:spcAft>
                <a:spcPts val="0"/>
              </a:spcAft>
              <a:buClr>
                <a:schemeClr val="dk1"/>
              </a:buClr>
              <a:buFont typeface="Verdana"/>
              <a:buNone/>
            </a:pPr>
            <a:r>
              <a:rPr lang="en-US" sz="1000" b="0" i="0" u="none">
                <a:solidFill>
                  <a:schemeClr val="dk1"/>
                </a:solidFill>
                <a:latin typeface="Verdana"/>
                <a:ea typeface="Verdana"/>
                <a:cs typeface="Verdana"/>
                <a:sym typeface="Verdana"/>
              </a:rPr>
              <a:t>KUB - Kurs Svensk Kirurgisk Förening För Övre abdominell Kirurgi</a:t>
            </a:r>
            <a:endParaRPr/>
          </a:p>
        </p:txBody>
      </p:sp>
      <p:pic>
        <p:nvPicPr>
          <p:cNvPr id="442" name="Google Shape;442;p52" descr="360+ Inflated V2HZ.jpg"/>
          <p:cNvPicPr preferRelativeResize="0"/>
          <p:nvPr/>
        </p:nvPicPr>
        <p:blipFill rotWithShape="1">
          <a:blip r:embed="rId4">
            <a:alphaModFix/>
          </a:blip>
          <a:srcRect t="2739" b="8581"/>
          <a:stretch/>
        </p:blipFill>
        <p:spPr>
          <a:xfrm>
            <a:off x="4067175" y="3644900"/>
            <a:ext cx="2755900" cy="1422400"/>
          </a:xfrm>
          <a:prstGeom prst="rect">
            <a:avLst/>
          </a:prstGeom>
          <a:noFill/>
          <a:ln>
            <a:noFill/>
          </a:ln>
        </p:spPr>
      </p:pic>
      <p:pic>
        <p:nvPicPr>
          <p:cNvPr id="443" name="Google Shape;443;p52" descr="Appliance_Slight_Headon3 copy"/>
          <p:cNvPicPr preferRelativeResize="0"/>
          <p:nvPr/>
        </p:nvPicPr>
        <p:blipFill rotWithShape="1">
          <a:blip r:embed="rId5">
            <a:alphaModFix/>
          </a:blip>
          <a:srcRect/>
          <a:stretch/>
        </p:blipFill>
        <p:spPr>
          <a:xfrm>
            <a:off x="2987675" y="3141662"/>
            <a:ext cx="3106737" cy="2143125"/>
          </a:xfrm>
          <a:prstGeom prst="rect">
            <a:avLst/>
          </a:prstGeom>
          <a:noFill/>
          <a:ln>
            <a:noFill/>
          </a:ln>
        </p:spPr>
      </p:pic>
      <p:pic>
        <p:nvPicPr>
          <p:cNvPr id="444" name="Google Shape;444;p52" descr="\\gainas0001.gaia.sll.se\gaiusr1$\4sm9\Hentmark\OLYM0002.jpg"/>
          <p:cNvPicPr preferRelativeResize="0"/>
          <p:nvPr/>
        </p:nvPicPr>
        <p:blipFill rotWithShape="1">
          <a:blip r:embed="rId6">
            <a:alphaModFix/>
          </a:blip>
          <a:srcRect/>
          <a:stretch/>
        </p:blipFill>
        <p:spPr>
          <a:xfrm>
            <a:off x="1979612" y="2060575"/>
            <a:ext cx="5072062" cy="39941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53"/>
          <p:cNvSpPr txBox="1">
            <a:spLocks noGrp="1"/>
          </p:cNvSpPr>
          <p:nvPr>
            <p:ph type="title"/>
          </p:nvPr>
        </p:nvSpPr>
        <p:spPr>
          <a:xfrm>
            <a:off x="457200" y="0"/>
            <a:ext cx="8229600" cy="1417637"/>
          </a:xfrm>
          <a:prstGeom prst="rect">
            <a:avLst/>
          </a:prstGeom>
          <a:noFill/>
          <a:ln>
            <a:noFill/>
          </a:ln>
        </p:spPr>
        <p:txBody>
          <a:bodyPr spcFirstLastPara="1" wrap="square" lIns="50800" tIns="50800" rIns="91425" bIns="50800" anchor="b" anchorCtr="0">
            <a:noAutofit/>
          </a:bodyPr>
          <a:lstStyle/>
          <a:p>
            <a:pPr marL="39688" marR="0" lvl="0" indent="-39688" algn="l" rtl="0">
              <a:spcBef>
                <a:spcPts val="0"/>
              </a:spcBef>
              <a:spcAft>
                <a:spcPts val="0"/>
              </a:spcAft>
              <a:buNone/>
            </a:pPr>
            <a:endParaRPr sz="4400" b="0" i="0" u="none" strike="noStrike" cap="none">
              <a:solidFill>
                <a:srgbClr val="999900"/>
              </a:solidFill>
              <a:latin typeface="Garamond"/>
              <a:ea typeface="Garamond"/>
              <a:cs typeface="Garamond"/>
              <a:sym typeface="Garamond"/>
            </a:endParaRPr>
          </a:p>
        </p:txBody>
      </p:sp>
      <p:sp>
        <p:nvSpPr>
          <p:cNvPr id="451" name="Google Shape;451;p53"/>
          <p:cNvSpPr txBox="1">
            <a:spLocks noGrp="1"/>
          </p:cNvSpPr>
          <p:nvPr>
            <p:ph type="body" idx="1"/>
          </p:nvPr>
        </p:nvSpPr>
        <p:spPr>
          <a:xfrm>
            <a:off x="457200" y="1600200"/>
            <a:ext cx="8229600" cy="5257800"/>
          </a:xfrm>
          <a:prstGeom prst="rect">
            <a:avLst/>
          </a:prstGeom>
          <a:noFill/>
          <a:ln>
            <a:noFill/>
          </a:ln>
        </p:spPr>
        <p:txBody>
          <a:bodyPr spcFirstLastPara="1" wrap="square" lIns="50800" tIns="50800" rIns="91425" bIns="50800" anchor="t" anchorCtr="0">
            <a:noAutofit/>
          </a:bodyPr>
          <a:lstStyle/>
          <a:p>
            <a:pPr marL="382588" marR="0" lvl="0" indent="-211138" algn="l" rtl="0">
              <a:spcBef>
                <a:spcPts val="0"/>
              </a:spcBef>
              <a:spcAft>
                <a:spcPts val="0"/>
              </a:spcAft>
              <a:buClr>
                <a:srgbClr val="666600"/>
              </a:buClr>
              <a:buSzPts val="2100"/>
              <a:buFont typeface="Noto Sans Symbols"/>
              <a:buNone/>
            </a:pPr>
            <a:endParaRPr sz="2800">
              <a:solidFill>
                <a:schemeClr val="dk1"/>
              </a:solidFill>
              <a:latin typeface="Verdana"/>
              <a:ea typeface="Verdana"/>
              <a:cs typeface="Verdana"/>
              <a:sym typeface="Verdana"/>
            </a:endParaRPr>
          </a:p>
        </p:txBody>
      </p:sp>
      <p:sp>
        <p:nvSpPr>
          <p:cNvPr id="452" name="Google Shape;452;p53"/>
          <p:cNvSpPr txBox="1"/>
          <p:nvPr/>
        </p:nvSpPr>
        <p:spPr>
          <a:xfrm>
            <a:off x="7481887" y="6248400"/>
            <a:ext cx="274637" cy="254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Font typeface="Verdana"/>
              <a:buNone/>
            </a:pPr>
            <a:fld id="{00000000-1234-1234-1234-123412341234}" type="slidenum">
              <a:rPr lang="en-US" sz="1000" b="0" i="0" u="none">
                <a:solidFill>
                  <a:schemeClr val="dk1"/>
                </a:solidFill>
                <a:latin typeface="Verdana"/>
                <a:ea typeface="Verdana"/>
                <a:cs typeface="Verdana"/>
                <a:sym typeface="Verdana"/>
              </a:rPr>
              <a:t>29</a:t>
            </a:fld>
            <a:endParaRPr/>
          </a:p>
        </p:txBody>
      </p:sp>
      <p:pic>
        <p:nvPicPr>
          <p:cNvPr id="453" name="Google Shape;453;p53" descr="\\gainas0001.gaia.sll.se\gaiusr1$\4sm9\Hentmark\OLYM0002.jpg"/>
          <p:cNvPicPr preferRelativeResize="0"/>
          <p:nvPr/>
        </p:nvPicPr>
        <p:blipFill rotWithShape="1">
          <a:blip r:embed="rId3">
            <a:alphaModFix/>
          </a:blip>
          <a:srcRect/>
          <a:stretch/>
        </p:blipFill>
        <p:spPr>
          <a:xfrm>
            <a:off x="-252412" y="-387350"/>
            <a:ext cx="9556750" cy="75247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7"/>
          <p:cNvSpPr txBox="1">
            <a:spLocks noGrp="1"/>
          </p:cNvSpPr>
          <p:nvPr>
            <p:ph type="body" idx="1"/>
          </p:nvPr>
        </p:nvSpPr>
        <p:spPr>
          <a:xfrm>
            <a:off x="1219200" y="2514600"/>
            <a:ext cx="7391400" cy="3810000"/>
          </a:xfrm>
          <a:prstGeom prst="rect">
            <a:avLst/>
          </a:prstGeom>
          <a:noFill/>
          <a:ln>
            <a:noFill/>
          </a:ln>
        </p:spPr>
        <p:txBody>
          <a:bodyPr spcFirstLastPara="1" wrap="square" lIns="50800" tIns="50800" rIns="91425" bIns="50800" anchor="t" anchorCtr="0">
            <a:noAutofit/>
          </a:bodyPr>
          <a:lstStyle/>
          <a:p>
            <a:pPr marL="609600" marR="0" lvl="0" indent="-609600" algn="l" rtl="0">
              <a:lnSpc>
                <a:spcPct val="100000"/>
              </a:lnSpc>
              <a:spcBef>
                <a:spcPts val="0"/>
              </a:spcBef>
              <a:spcAft>
                <a:spcPts val="0"/>
              </a:spcAft>
              <a:buClr>
                <a:srgbClr val="666600"/>
              </a:buClr>
              <a:buFont typeface="Noto Sans Symbols"/>
              <a:buNone/>
            </a:pPr>
            <a:r>
              <a:rPr lang="en-US" sz="2800" b="0" i="0" u="none" strike="noStrike" cap="none">
                <a:solidFill>
                  <a:schemeClr val="dk1"/>
                </a:solidFill>
                <a:latin typeface="Verdana"/>
                <a:ea typeface="Verdana"/>
                <a:cs typeface="Verdana"/>
                <a:sym typeface="Verdana"/>
              </a:rPr>
              <a:t>Definition (någon av följande):</a:t>
            </a:r>
            <a:endParaRPr/>
          </a:p>
          <a:p>
            <a:pPr marL="609600" marR="0" lvl="0" indent="-609600" algn="l" rtl="0">
              <a:lnSpc>
                <a:spcPct val="100000"/>
              </a:lnSpc>
              <a:spcBef>
                <a:spcPts val="1400"/>
              </a:spcBef>
              <a:spcAft>
                <a:spcPts val="0"/>
              </a:spcAft>
              <a:buClr>
                <a:srgbClr val="666600"/>
              </a:buClr>
              <a:buSzPts val="2100"/>
              <a:buFont typeface="Noto Sans Symbols"/>
              <a:buAutoNum type="arabicPeriod"/>
            </a:pPr>
            <a:r>
              <a:rPr lang="en-US" sz="2800" b="0" i="0" u="none" strike="noStrike" cap="none">
                <a:solidFill>
                  <a:schemeClr val="dk1"/>
                </a:solidFill>
                <a:latin typeface="Verdana"/>
                <a:ea typeface="Verdana"/>
                <a:cs typeface="Verdana"/>
                <a:sym typeface="Verdana"/>
              </a:rPr>
              <a:t>Symtom &gt;= 1 gång / vecka </a:t>
            </a:r>
            <a:endParaRPr/>
          </a:p>
          <a:p>
            <a:pPr marL="609600" marR="0" lvl="0" indent="-609600" algn="l" rtl="0">
              <a:lnSpc>
                <a:spcPct val="100000"/>
              </a:lnSpc>
              <a:spcBef>
                <a:spcPts val="1400"/>
              </a:spcBef>
              <a:spcAft>
                <a:spcPts val="0"/>
              </a:spcAft>
              <a:buClr>
                <a:srgbClr val="666600"/>
              </a:buClr>
              <a:buSzPts val="2100"/>
              <a:buFont typeface="Noto Sans Symbols"/>
              <a:buAutoNum type="arabicPeriod"/>
            </a:pPr>
            <a:r>
              <a:rPr lang="en-US" sz="2800" b="0" i="0" u="none" strike="noStrike" cap="none">
                <a:solidFill>
                  <a:schemeClr val="dk1"/>
                </a:solidFill>
                <a:latin typeface="Verdana"/>
                <a:ea typeface="Verdana"/>
                <a:cs typeface="Verdana"/>
                <a:sym typeface="Verdana"/>
              </a:rPr>
              <a:t>Refluxesofagit (endoskopidiagnos)</a:t>
            </a:r>
            <a:endParaRPr/>
          </a:p>
          <a:p>
            <a:pPr marL="609600" marR="0" lvl="0" indent="-609600" algn="l" rtl="0">
              <a:lnSpc>
                <a:spcPct val="100000"/>
              </a:lnSpc>
              <a:spcBef>
                <a:spcPts val="1400"/>
              </a:spcBef>
              <a:spcAft>
                <a:spcPts val="0"/>
              </a:spcAft>
              <a:buClr>
                <a:srgbClr val="666600"/>
              </a:buClr>
              <a:buSzPts val="2100"/>
              <a:buFont typeface="Noto Sans Symbols"/>
              <a:buAutoNum type="arabicPeriod"/>
            </a:pPr>
            <a:r>
              <a:rPr lang="en-US" sz="2800" b="0" i="0" u="none" strike="noStrike" cap="none">
                <a:solidFill>
                  <a:schemeClr val="dk1"/>
                </a:solidFill>
                <a:latin typeface="Verdana"/>
                <a:ea typeface="Verdana"/>
                <a:cs typeface="Verdana"/>
                <a:sym typeface="Verdana"/>
              </a:rPr>
              <a:t>Patologisk 24 h pH-mätning</a:t>
            </a:r>
            <a:endParaRPr/>
          </a:p>
        </p:txBody>
      </p:sp>
      <p:sp>
        <p:nvSpPr>
          <p:cNvPr id="132" name="Google Shape;132;p27"/>
          <p:cNvSpPr txBox="1">
            <a:spLocks noGrp="1"/>
          </p:cNvSpPr>
          <p:nvPr>
            <p:ph type="title"/>
          </p:nvPr>
        </p:nvSpPr>
        <p:spPr>
          <a:xfrm>
            <a:off x="0" y="333375"/>
            <a:ext cx="8458200" cy="1371600"/>
          </a:xfrm>
          <a:prstGeom prst="rect">
            <a:avLst/>
          </a:prstGeom>
          <a:noFill/>
          <a:ln>
            <a:noFill/>
          </a:ln>
        </p:spPr>
        <p:txBody>
          <a:bodyPr spcFirstLastPara="1" wrap="square" lIns="50800" tIns="50800" rIns="91425" bIns="50800" anchor="b" anchorCtr="0">
            <a:noAutofit/>
          </a:bodyPr>
          <a:lstStyle/>
          <a:p>
            <a:pPr marL="39687" marR="0" lvl="0" indent="-39687" algn="l" rtl="0">
              <a:lnSpc>
                <a:spcPct val="100000"/>
              </a:lnSpc>
              <a:spcBef>
                <a:spcPts val="0"/>
              </a:spcBef>
              <a:spcAft>
                <a:spcPts val="0"/>
              </a:spcAft>
              <a:buClr>
                <a:srgbClr val="999900"/>
              </a:buClr>
              <a:buFont typeface="Garamond"/>
              <a:buNone/>
            </a:pPr>
            <a:r>
              <a:rPr lang="en-US" sz="4000" b="0" i="0" u="none" strike="noStrike" cap="none">
                <a:solidFill>
                  <a:srgbClr val="999900"/>
                </a:solidFill>
                <a:latin typeface="Garamond"/>
                <a:ea typeface="Garamond"/>
                <a:cs typeface="Garamond"/>
                <a:sym typeface="Garamond"/>
              </a:rPr>
              <a:t>Gastroesofageal reflux-</a:t>
            </a:r>
            <a:r>
              <a:rPr lang="en-US" sz="4000" b="0" i="1" u="none" strike="noStrike" cap="none">
                <a:solidFill>
                  <a:srgbClr val="999900"/>
                </a:solidFill>
                <a:latin typeface="Garamond"/>
                <a:ea typeface="Garamond"/>
                <a:cs typeface="Garamond"/>
                <a:sym typeface="Garamond"/>
              </a:rPr>
              <a:t>sjukdom</a:t>
            </a:r>
            <a:r>
              <a:rPr lang="en-US" sz="4000" b="0" i="0" u="none" strike="noStrike" cap="none">
                <a:solidFill>
                  <a:srgbClr val="999900"/>
                </a:solidFill>
                <a:latin typeface="Garamond"/>
                <a:ea typeface="Garamond"/>
                <a:cs typeface="Garamond"/>
                <a:sym typeface="Garamond"/>
              </a:rPr>
              <a:t> </a:t>
            </a:r>
            <a:br>
              <a:rPr lang="en-US" sz="4000" b="0" i="0" u="none" strike="noStrike" cap="none">
                <a:solidFill>
                  <a:srgbClr val="999900"/>
                </a:solidFill>
                <a:latin typeface="Garamond"/>
                <a:ea typeface="Garamond"/>
                <a:cs typeface="Garamond"/>
                <a:sym typeface="Garamond"/>
              </a:rPr>
            </a:br>
            <a:r>
              <a:rPr lang="en-US" sz="4000" b="0" i="0" u="none" strike="noStrike" cap="none">
                <a:solidFill>
                  <a:srgbClr val="999900"/>
                </a:solidFill>
                <a:latin typeface="Garamond"/>
                <a:ea typeface="Garamond"/>
                <a:cs typeface="Garamond"/>
                <a:sym typeface="Garamond"/>
              </a:rPr>
              <a:t>(engelska: GERD)</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54"/>
          <p:cNvSpPr txBox="1">
            <a:spLocks noGrp="1"/>
          </p:cNvSpPr>
          <p:nvPr>
            <p:ph type="title"/>
          </p:nvPr>
        </p:nvSpPr>
        <p:spPr>
          <a:xfrm>
            <a:off x="457200" y="0"/>
            <a:ext cx="8229600" cy="1417637"/>
          </a:xfrm>
          <a:prstGeom prst="rect">
            <a:avLst/>
          </a:prstGeom>
          <a:noFill/>
          <a:ln>
            <a:noFill/>
          </a:ln>
        </p:spPr>
        <p:txBody>
          <a:bodyPr spcFirstLastPara="1" wrap="square" lIns="50800" tIns="50800" rIns="91425" bIns="50800" anchor="b" anchorCtr="0">
            <a:noAutofit/>
          </a:bodyPr>
          <a:lstStyle/>
          <a:p>
            <a:pPr marL="39688" marR="0" lvl="0" indent="-39688" algn="l" rtl="0">
              <a:spcBef>
                <a:spcPts val="0"/>
              </a:spcBef>
              <a:spcAft>
                <a:spcPts val="0"/>
              </a:spcAft>
              <a:buNone/>
            </a:pPr>
            <a:endParaRPr sz="4400" b="0" i="0" u="none" strike="noStrike" cap="none">
              <a:solidFill>
                <a:srgbClr val="999900"/>
              </a:solidFill>
              <a:latin typeface="Garamond"/>
              <a:ea typeface="Garamond"/>
              <a:cs typeface="Garamond"/>
              <a:sym typeface="Garamond"/>
            </a:endParaRPr>
          </a:p>
        </p:txBody>
      </p:sp>
      <p:sp>
        <p:nvSpPr>
          <p:cNvPr id="460" name="Google Shape;460;p54"/>
          <p:cNvSpPr txBox="1">
            <a:spLocks noGrp="1"/>
          </p:cNvSpPr>
          <p:nvPr>
            <p:ph type="body" idx="1"/>
          </p:nvPr>
        </p:nvSpPr>
        <p:spPr>
          <a:xfrm>
            <a:off x="457200" y="1600200"/>
            <a:ext cx="8229600" cy="5257800"/>
          </a:xfrm>
          <a:prstGeom prst="rect">
            <a:avLst/>
          </a:prstGeom>
          <a:noFill/>
          <a:ln>
            <a:noFill/>
          </a:ln>
        </p:spPr>
        <p:txBody>
          <a:bodyPr spcFirstLastPara="1" wrap="square" lIns="50800" tIns="50800" rIns="91425" bIns="50800" anchor="t" anchorCtr="0">
            <a:noAutofit/>
          </a:bodyPr>
          <a:lstStyle/>
          <a:p>
            <a:pPr marL="382588" marR="0" lvl="0" indent="-211138" algn="l" rtl="0">
              <a:spcBef>
                <a:spcPts val="0"/>
              </a:spcBef>
              <a:spcAft>
                <a:spcPts val="0"/>
              </a:spcAft>
              <a:buClr>
                <a:srgbClr val="666600"/>
              </a:buClr>
              <a:buSzPts val="2100"/>
              <a:buFont typeface="Noto Sans Symbols"/>
              <a:buNone/>
            </a:pPr>
            <a:endParaRPr sz="2800">
              <a:solidFill>
                <a:schemeClr val="dk1"/>
              </a:solidFill>
              <a:latin typeface="Verdana"/>
              <a:ea typeface="Verdana"/>
              <a:cs typeface="Verdana"/>
              <a:sym typeface="Verdana"/>
            </a:endParaRPr>
          </a:p>
        </p:txBody>
      </p:sp>
      <p:sp>
        <p:nvSpPr>
          <p:cNvPr id="461" name="Google Shape;461;p54"/>
          <p:cNvSpPr txBox="1"/>
          <p:nvPr/>
        </p:nvSpPr>
        <p:spPr>
          <a:xfrm>
            <a:off x="7481887" y="6248400"/>
            <a:ext cx="274637" cy="254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Font typeface="Verdana"/>
              <a:buNone/>
            </a:pPr>
            <a:fld id="{00000000-1234-1234-1234-123412341234}" type="slidenum">
              <a:rPr lang="en-US" sz="1000" b="0" i="0" u="none">
                <a:solidFill>
                  <a:schemeClr val="dk1"/>
                </a:solidFill>
                <a:latin typeface="Verdana"/>
                <a:ea typeface="Verdana"/>
                <a:cs typeface="Verdana"/>
                <a:sym typeface="Verdana"/>
              </a:rPr>
              <a:t>30</a:t>
            </a:fld>
            <a:endParaRPr/>
          </a:p>
        </p:txBody>
      </p:sp>
      <p:pic>
        <p:nvPicPr>
          <p:cNvPr id="462" name="Google Shape;462;p54" descr="\\gainas0001.gaia.sll.se\gaiusr1$\4sm9\Hentmark\OLYM0003.jpg"/>
          <p:cNvPicPr preferRelativeResize="0"/>
          <p:nvPr/>
        </p:nvPicPr>
        <p:blipFill rotWithShape="1">
          <a:blip r:embed="rId3">
            <a:alphaModFix/>
          </a:blip>
          <a:srcRect/>
          <a:stretch/>
        </p:blipFill>
        <p:spPr>
          <a:xfrm>
            <a:off x="0" y="-141287"/>
            <a:ext cx="9323387" cy="7342187"/>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pic>
        <p:nvPicPr>
          <p:cNvPr id="468" name="Google Shape;468;p55" descr="F:\S31040\Peter E\Diagnos bilder\Barrett med ättikssyra\Barrett.tif"/>
          <p:cNvPicPr preferRelativeResize="0"/>
          <p:nvPr/>
        </p:nvPicPr>
        <p:blipFill rotWithShape="1">
          <a:blip r:embed="rId3">
            <a:alphaModFix/>
          </a:blip>
          <a:srcRect/>
          <a:stretch/>
        </p:blipFill>
        <p:spPr>
          <a:xfrm>
            <a:off x="1128712" y="846137"/>
            <a:ext cx="6884987" cy="5164137"/>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pic>
        <p:nvPicPr>
          <p:cNvPr id="473" name="Google Shape;473;p56" descr="F:\S31040\Peter E\Diagnos bilder\Barrett med ättikssyra\Barrett NBI.tif"/>
          <p:cNvPicPr preferRelativeResize="0"/>
          <p:nvPr/>
        </p:nvPicPr>
        <p:blipFill rotWithShape="1">
          <a:blip r:embed="rId3">
            <a:alphaModFix/>
          </a:blip>
          <a:srcRect/>
          <a:stretch/>
        </p:blipFill>
        <p:spPr>
          <a:xfrm>
            <a:off x="1128712" y="846137"/>
            <a:ext cx="6884987" cy="5164137"/>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479" name="Google Shape;479;p57" descr="F:\S31040\Peter E\Diagnos bilder\Barrett med ättikssyra\spray 1.tif"/>
          <p:cNvPicPr preferRelativeResize="0"/>
          <p:nvPr/>
        </p:nvPicPr>
        <p:blipFill rotWithShape="1">
          <a:blip r:embed="rId3">
            <a:alphaModFix/>
          </a:blip>
          <a:srcRect/>
          <a:stretch/>
        </p:blipFill>
        <p:spPr>
          <a:xfrm>
            <a:off x="1128712" y="846137"/>
            <a:ext cx="6884987" cy="5164137"/>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pic>
        <p:nvPicPr>
          <p:cNvPr id="485" name="Google Shape;485;p58" descr="F:\S31040\Peter E\Diagnos bilder\Barrett med ättikssyra\spray 2.tif"/>
          <p:cNvPicPr preferRelativeResize="0"/>
          <p:nvPr/>
        </p:nvPicPr>
        <p:blipFill rotWithShape="1">
          <a:blip r:embed="rId3">
            <a:alphaModFix/>
          </a:blip>
          <a:srcRect/>
          <a:stretch/>
        </p:blipFill>
        <p:spPr>
          <a:xfrm>
            <a:off x="1128712" y="846137"/>
            <a:ext cx="6884987" cy="5164137"/>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pic>
        <p:nvPicPr>
          <p:cNvPr id="491" name="Google Shape;491;p59" descr="F:\S31040\Peter E\Diagnos bilder\Barrett med ättikssyra\ättika 1.tif"/>
          <p:cNvPicPr preferRelativeResize="0"/>
          <p:nvPr/>
        </p:nvPicPr>
        <p:blipFill rotWithShape="1">
          <a:blip r:embed="rId3">
            <a:alphaModFix/>
          </a:blip>
          <a:srcRect/>
          <a:stretch/>
        </p:blipFill>
        <p:spPr>
          <a:xfrm>
            <a:off x="1128712" y="846137"/>
            <a:ext cx="6884987" cy="5164137"/>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pic>
        <p:nvPicPr>
          <p:cNvPr id="496" name="Google Shape;496;p60" descr="F:\S31040\Peter E\Diagnos bilder\Barrett med ättikssyra\ättika 2.tif"/>
          <p:cNvPicPr preferRelativeResize="0"/>
          <p:nvPr/>
        </p:nvPicPr>
        <p:blipFill rotWithShape="1">
          <a:blip r:embed="rId3">
            <a:alphaModFix/>
          </a:blip>
          <a:srcRect/>
          <a:stretch/>
        </p:blipFill>
        <p:spPr>
          <a:xfrm>
            <a:off x="1128712" y="846137"/>
            <a:ext cx="6884987" cy="5164137"/>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pic>
        <p:nvPicPr>
          <p:cNvPr id="501" name="Google Shape;501;p61" descr="F:\S31040\Peter E\Diagnos bilder\Barrett med ättikssyra\near focus.tif"/>
          <p:cNvPicPr preferRelativeResize="0"/>
          <p:nvPr/>
        </p:nvPicPr>
        <p:blipFill rotWithShape="1">
          <a:blip r:embed="rId3">
            <a:alphaModFix/>
          </a:blip>
          <a:srcRect/>
          <a:stretch/>
        </p:blipFill>
        <p:spPr>
          <a:xfrm>
            <a:off x="1128712" y="846137"/>
            <a:ext cx="6884987" cy="5164137"/>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62"/>
          <p:cNvSpPr txBox="1"/>
          <p:nvPr/>
        </p:nvSpPr>
        <p:spPr>
          <a:xfrm>
            <a:off x="0" y="0"/>
            <a:ext cx="228600" cy="2286000"/>
          </a:xfrm>
          <a:prstGeom prst="rect">
            <a:avLst/>
          </a:prstGeom>
          <a:solidFill>
            <a:srgbClr val="6666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2400" b="0" i="0" u="none">
              <a:solidFill>
                <a:srgbClr val="000000"/>
              </a:solidFill>
              <a:latin typeface="Verdana"/>
              <a:ea typeface="Verdana"/>
              <a:cs typeface="Verdana"/>
              <a:sym typeface="Verdana"/>
            </a:endParaRPr>
          </a:p>
        </p:txBody>
      </p:sp>
      <p:cxnSp>
        <p:nvCxnSpPr>
          <p:cNvPr id="507" name="Google Shape;507;p62"/>
          <p:cNvCxnSpPr/>
          <p:nvPr/>
        </p:nvCxnSpPr>
        <p:spPr>
          <a:xfrm>
            <a:off x="457200" y="1447800"/>
            <a:ext cx="8077200" cy="1587"/>
          </a:xfrm>
          <a:prstGeom prst="straightConnector1">
            <a:avLst/>
          </a:prstGeom>
          <a:noFill/>
          <a:ln w="19050" cap="flat" cmpd="sng">
            <a:solidFill>
              <a:srgbClr val="999900"/>
            </a:solidFill>
            <a:prstDash val="solid"/>
            <a:miter lim="8000"/>
            <a:headEnd type="none" w="sm" len="sm"/>
            <a:tailEnd type="none" w="sm" len="sm"/>
          </a:ln>
        </p:spPr>
      </p:cxnSp>
      <p:sp>
        <p:nvSpPr>
          <p:cNvPr id="508" name="Google Shape;508;p62"/>
          <p:cNvSpPr txBox="1"/>
          <p:nvPr/>
        </p:nvSpPr>
        <p:spPr>
          <a:xfrm>
            <a:off x="0" y="2286000"/>
            <a:ext cx="228600" cy="2286000"/>
          </a:xfrm>
          <a:prstGeom prst="rect">
            <a:avLst/>
          </a:prstGeom>
          <a:solidFill>
            <a:srgbClr val="CCCC6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2400" b="0" i="0" u="none">
              <a:solidFill>
                <a:srgbClr val="000000"/>
              </a:solidFill>
              <a:latin typeface="Verdana"/>
              <a:ea typeface="Verdana"/>
              <a:cs typeface="Verdana"/>
              <a:sym typeface="Verdana"/>
            </a:endParaRPr>
          </a:p>
        </p:txBody>
      </p:sp>
      <p:sp>
        <p:nvSpPr>
          <p:cNvPr id="509" name="Google Shape;509;p62"/>
          <p:cNvSpPr txBox="1"/>
          <p:nvPr/>
        </p:nvSpPr>
        <p:spPr>
          <a:xfrm>
            <a:off x="0" y="4572000"/>
            <a:ext cx="228600" cy="2286000"/>
          </a:xfrm>
          <a:prstGeom prst="rect">
            <a:avLst/>
          </a:prstGeom>
          <a:solidFill>
            <a:srgbClr val="9999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2400" b="0" i="0" u="none">
              <a:solidFill>
                <a:srgbClr val="000000"/>
              </a:solidFill>
              <a:latin typeface="Verdana"/>
              <a:ea typeface="Verdana"/>
              <a:cs typeface="Verdana"/>
              <a:sym typeface="Verdana"/>
            </a:endParaRPr>
          </a:p>
        </p:txBody>
      </p:sp>
      <p:sp>
        <p:nvSpPr>
          <p:cNvPr id="510" name="Google Shape;510;p62"/>
          <p:cNvSpPr txBox="1">
            <a:spLocks noGrp="1"/>
          </p:cNvSpPr>
          <p:nvPr>
            <p:ph type="title"/>
          </p:nvPr>
        </p:nvSpPr>
        <p:spPr>
          <a:xfrm>
            <a:off x="468312" y="260350"/>
            <a:ext cx="8229600" cy="1417637"/>
          </a:xfrm>
          <a:prstGeom prst="rect">
            <a:avLst/>
          </a:prstGeom>
          <a:noFill/>
          <a:ln>
            <a:noFill/>
          </a:ln>
        </p:spPr>
        <p:txBody>
          <a:bodyPr spcFirstLastPara="1" wrap="square" lIns="50800" tIns="50800" rIns="132075" bIns="50800" anchor="b" anchorCtr="0">
            <a:noAutofit/>
          </a:bodyPr>
          <a:lstStyle/>
          <a:p>
            <a:pPr marL="39687" marR="0" lvl="0" indent="-1587" algn="ctr" rtl="0">
              <a:lnSpc>
                <a:spcPct val="100000"/>
              </a:lnSpc>
              <a:spcBef>
                <a:spcPts val="0"/>
              </a:spcBef>
              <a:spcAft>
                <a:spcPts val="0"/>
              </a:spcAft>
              <a:buClr>
                <a:srgbClr val="999900"/>
              </a:buClr>
              <a:buFont typeface="Garamond"/>
              <a:buNone/>
            </a:pPr>
            <a:r>
              <a:rPr lang="en-US" sz="4400" b="0" i="0" u="none" strike="noStrike" cap="none">
                <a:solidFill>
                  <a:srgbClr val="999900"/>
                </a:solidFill>
                <a:latin typeface="Garamond"/>
                <a:ea typeface="Garamond"/>
                <a:cs typeface="Garamond"/>
                <a:sym typeface="Garamond"/>
              </a:rPr>
              <a:t>Barretts esofagus </a:t>
            </a:r>
            <a:br>
              <a:rPr lang="en-US" sz="4400" b="0" i="0" u="none" strike="noStrike" cap="none">
                <a:solidFill>
                  <a:srgbClr val="999900"/>
                </a:solidFill>
                <a:latin typeface="Garamond"/>
                <a:ea typeface="Garamond"/>
                <a:cs typeface="Garamond"/>
                <a:sym typeface="Garamond"/>
              </a:rPr>
            </a:br>
            <a:endParaRPr/>
          </a:p>
        </p:txBody>
      </p:sp>
      <p:sp>
        <p:nvSpPr>
          <p:cNvPr id="511" name="Google Shape;511;p62"/>
          <p:cNvSpPr txBox="1">
            <a:spLocks noGrp="1"/>
          </p:cNvSpPr>
          <p:nvPr>
            <p:ph type="body" idx="1"/>
          </p:nvPr>
        </p:nvSpPr>
        <p:spPr>
          <a:xfrm>
            <a:off x="395287" y="1052512"/>
            <a:ext cx="8291512" cy="4926012"/>
          </a:xfrm>
          <a:prstGeom prst="rect">
            <a:avLst/>
          </a:prstGeom>
          <a:noFill/>
          <a:ln>
            <a:noFill/>
          </a:ln>
        </p:spPr>
        <p:txBody>
          <a:bodyPr spcFirstLastPara="1" wrap="square" lIns="50800" tIns="50800" rIns="132075" bIns="50800" anchor="t" anchorCtr="0">
            <a:noAutofit/>
          </a:bodyPr>
          <a:lstStyle/>
          <a:p>
            <a:pPr marL="731837" marR="0" lvl="1" indent="-287337" algn="ctr" rtl="0">
              <a:lnSpc>
                <a:spcPct val="100000"/>
              </a:lnSpc>
              <a:spcBef>
                <a:spcPts val="0"/>
              </a:spcBef>
              <a:spcAft>
                <a:spcPts val="0"/>
              </a:spcAft>
              <a:buClr>
                <a:srgbClr val="999900"/>
              </a:buClr>
              <a:buFont typeface="Noto Sans Symbols"/>
              <a:buNone/>
            </a:pPr>
            <a:endParaRPr sz="2400" b="0" i="1" u="none" strike="noStrike" cap="none">
              <a:solidFill>
                <a:schemeClr val="dk1"/>
              </a:solidFill>
              <a:latin typeface="Verdana"/>
              <a:ea typeface="Verdana"/>
              <a:cs typeface="Verdana"/>
              <a:sym typeface="Verdana"/>
            </a:endParaRPr>
          </a:p>
          <a:p>
            <a:pPr marL="382587" marR="0" lvl="0" indent="-344487" algn="l" rtl="0">
              <a:lnSpc>
                <a:spcPct val="100000"/>
              </a:lnSpc>
              <a:spcBef>
                <a:spcPts val="700"/>
              </a:spcBef>
              <a:spcAft>
                <a:spcPts val="0"/>
              </a:spcAft>
              <a:buClr>
                <a:srgbClr val="666600"/>
              </a:buClr>
              <a:buFont typeface="Noto Sans Symbols"/>
              <a:buNone/>
            </a:pPr>
            <a:endParaRPr sz="2800" b="1" i="0" u="none">
              <a:solidFill>
                <a:schemeClr val="dk1"/>
              </a:solidFill>
              <a:latin typeface="Verdana"/>
              <a:ea typeface="Verdana"/>
              <a:cs typeface="Verdana"/>
              <a:sym typeface="Verdana"/>
            </a:endParaRPr>
          </a:p>
          <a:p>
            <a:pPr marL="382587" marR="0" lvl="0" indent="-344487" algn="l" rtl="0">
              <a:lnSpc>
                <a:spcPct val="100000"/>
              </a:lnSpc>
              <a:spcBef>
                <a:spcPts val="700"/>
              </a:spcBef>
              <a:spcAft>
                <a:spcPts val="0"/>
              </a:spcAft>
              <a:buClr>
                <a:srgbClr val="666600"/>
              </a:buClr>
              <a:buFont typeface="Noto Sans Symbols"/>
              <a:buNone/>
            </a:pPr>
            <a:endParaRPr sz="2800" b="0" i="0" u="none">
              <a:solidFill>
                <a:schemeClr val="dk1"/>
              </a:solidFill>
              <a:latin typeface="Verdana"/>
              <a:ea typeface="Verdana"/>
              <a:cs typeface="Verdana"/>
              <a:sym typeface="Verdana"/>
            </a:endParaRPr>
          </a:p>
          <a:p>
            <a:pPr marL="382588" marR="0" lvl="0" indent="-211138" algn="l" rtl="0">
              <a:spcBef>
                <a:spcPts val="700"/>
              </a:spcBef>
              <a:spcAft>
                <a:spcPts val="0"/>
              </a:spcAft>
              <a:buClr>
                <a:srgbClr val="666600"/>
              </a:buClr>
              <a:buSzPts val="2100"/>
              <a:buFont typeface="Noto Sans Symbols"/>
              <a:buNone/>
            </a:pPr>
            <a:endParaRPr sz="2800" b="0" i="0" u="none">
              <a:solidFill>
                <a:schemeClr val="dk1"/>
              </a:solidFill>
              <a:latin typeface="Verdana"/>
              <a:ea typeface="Verdana"/>
              <a:cs typeface="Verdana"/>
              <a:sym typeface="Verdana"/>
            </a:endParaRPr>
          </a:p>
        </p:txBody>
      </p:sp>
      <p:pic>
        <p:nvPicPr>
          <p:cNvPr id="512" name="Google Shape;512;p62"/>
          <p:cNvPicPr preferRelativeResize="0"/>
          <p:nvPr/>
        </p:nvPicPr>
        <p:blipFill rotWithShape="1">
          <a:blip r:embed="rId3">
            <a:alphaModFix/>
          </a:blip>
          <a:srcRect/>
          <a:stretch/>
        </p:blipFill>
        <p:spPr>
          <a:xfrm>
            <a:off x="7740650" y="6161087"/>
            <a:ext cx="1403350" cy="696912"/>
          </a:xfrm>
          <a:prstGeom prst="rect">
            <a:avLst/>
          </a:prstGeom>
          <a:noFill/>
          <a:ln>
            <a:noFill/>
          </a:ln>
        </p:spPr>
      </p:pic>
      <p:sp>
        <p:nvSpPr>
          <p:cNvPr id="513" name="Google Shape;513;p62"/>
          <p:cNvSpPr txBox="1"/>
          <p:nvPr/>
        </p:nvSpPr>
        <p:spPr>
          <a:xfrm>
            <a:off x="3124200" y="6248400"/>
            <a:ext cx="2908300" cy="406400"/>
          </a:xfrm>
          <a:prstGeom prst="rect">
            <a:avLst/>
          </a:prstGeom>
          <a:noFill/>
          <a:ln>
            <a:noFill/>
          </a:ln>
        </p:spPr>
        <p:txBody>
          <a:bodyPr spcFirstLastPara="1" wrap="square" lIns="0" tIns="0" rIns="40625" bIns="0" anchor="t" anchorCtr="0">
            <a:noAutofit/>
          </a:bodyPr>
          <a:lstStyle/>
          <a:p>
            <a:pPr marL="39687" marR="0" lvl="0" indent="-1587" algn="ctr" rtl="0">
              <a:lnSpc>
                <a:spcPct val="100000"/>
              </a:lnSpc>
              <a:spcBef>
                <a:spcPts val="0"/>
              </a:spcBef>
              <a:spcAft>
                <a:spcPts val="0"/>
              </a:spcAft>
              <a:buClr>
                <a:schemeClr val="dk1"/>
              </a:buClr>
              <a:buFont typeface="Verdana"/>
              <a:buNone/>
            </a:pPr>
            <a:r>
              <a:rPr lang="en-US" sz="1000" b="0" i="0" u="none">
                <a:solidFill>
                  <a:schemeClr val="dk1"/>
                </a:solidFill>
                <a:latin typeface="Verdana"/>
                <a:ea typeface="Verdana"/>
                <a:cs typeface="Verdana"/>
                <a:sym typeface="Verdana"/>
              </a:rPr>
              <a:t>KUB - Kurs Svensk Kirurgisk Förening För Övre abdominell Kirurgi</a:t>
            </a:r>
            <a:endParaRPr/>
          </a:p>
        </p:txBody>
      </p:sp>
      <p:pic>
        <p:nvPicPr>
          <p:cNvPr id="514" name="Google Shape;514;p62"/>
          <p:cNvPicPr preferRelativeResize="0"/>
          <p:nvPr/>
        </p:nvPicPr>
        <p:blipFill rotWithShape="1">
          <a:blip r:embed="rId4">
            <a:alphaModFix/>
          </a:blip>
          <a:srcRect/>
          <a:stretch/>
        </p:blipFill>
        <p:spPr>
          <a:xfrm>
            <a:off x="1692275" y="1628775"/>
            <a:ext cx="5897562" cy="3462337"/>
          </a:xfrm>
          <a:prstGeom prst="rect">
            <a:avLst/>
          </a:prstGeom>
          <a:noFill/>
          <a:ln>
            <a:noFill/>
          </a:ln>
        </p:spPr>
      </p:pic>
      <p:sp>
        <p:nvSpPr>
          <p:cNvPr id="515" name="Google Shape;515;p62"/>
          <p:cNvSpPr txBox="1"/>
          <p:nvPr/>
        </p:nvSpPr>
        <p:spPr>
          <a:xfrm>
            <a:off x="2195512" y="5300662"/>
            <a:ext cx="4895850" cy="5540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Calibri"/>
              <a:buNone/>
            </a:pPr>
            <a:r>
              <a:rPr lang="en-US" sz="1000" b="0" i="0" u="none">
                <a:solidFill>
                  <a:srgbClr val="000000"/>
                </a:solidFill>
                <a:latin typeface="Calibri"/>
                <a:ea typeface="Calibri"/>
                <a:cs typeface="Calibri"/>
                <a:sym typeface="Calibri"/>
              </a:rPr>
              <a:t>Gupta et al. Longer inspection time is associated with inceased detection of high grade dysplasia and esophageal adenocarcinoma in Barrett´s esophagus. Gastrointest Endosc 2012;76:531-8.</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63"/>
          <p:cNvSpPr txBox="1"/>
          <p:nvPr/>
        </p:nvSpPr>
        <p:spPr>
          <a:xfrm>
            <a:off x="0" y="0"/>
            <a:ext cx="228600" cy="2286000"/>
          </a:xfrm>
          <a:prstGeom prst="rect">
            <a:avLst/>
          </a:prstGeom>
          <a:solidFill>
            <a:srgbClr val="6666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2400" b="0" i="0" u="none">
              <a:solidFill>
                <a:srgbClr val="000000"/>
              </a:solidFill>
              <a:latin typeface="Verdana"/>
              <a:ea typeface="Verdana"/>
              <a:cs typeface="Verdana"/>
              <a:sym typeface="Verdana"/>
            </a:endParaRPr>
          </a:p>
        </p:txBody>
      </p:sp>
      <p:cxnSp>
        <p:nvCxnSpPr>
          <p:cNvPr id="521" name="Google Shape;521;p63"/>
          <p:cNvCxnSpPr/>
          <p:nvPr/>
        </p:nvCxnSpPr>
        <p:spPr>
          <a:xfrm>
            <a:off x="457200" y="1447800"/>
            <a:ext cx="8077200" cy="1587"/>
          </a:xfrm>
          <a:prstGeom prst="straightConnector1">
            <a:avLst/>
          </a:prstGeom>
          <a:noFill/>
          <a:ln w="19050" cap="flat" cmpd="sng">
            <a:solidFill>
              <a:srgbClr val="999900"/>
            </a:solidFill>
            <a:prstDash val="solid"/>
            <a:miter lim="8000"/>
            <a:headEnd type="none" w="sm" len="sm"/>
            <a:tailEnd type="none" w="sm" len="sm"/>
          </a:ln>
        </p:spPr>
      </p:cxnSp>
      <p:sp>
        <p:nvSpPr>
          <p:cNvPr id="522" name="Google Shape;522;p63"/>
          <p:cNvSpPr txBox="1"/>
          <p:nvPr/>
        </p:nvSpPr>
        <p:spPr>
          <a:xfrm>
            <a:off x="0" y="2286000"/>
            <a:ext cx="228600" cy="2286000"/>
          </a:xfrm>
          <a:prstGeom prst="rect">
            <a:avLst/>
          </a:prstGeom>
          <a:solidFill>
            <a:srgbClr val="CCCC6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2400" b="0" i="0" u="none">
              <a:solidFill>
                <a:srgbClr val="000000"/>
              </a:solidFill>
              <a:latin typeface="Verdana"/>
              <a:ea typeface="Verdana"/>
              <a:cs typeface="Verdana"/>
              <a:sym typeface="Verdana"/>
            </a:endParaRPr>
          </a:p>
        </p:txBody>
      </p:sp>
      <p:sp>
        <p:nvSpPr>
          <p:cNvPr id="523" name="Google Shape;523;p63"/>
          <p:cNvSpPr txBox="1"/>
          <p:nvPr/>
        </p:nvSpPr>
        <p:spPr>
          <a:xfrm>
            <a:off x="0" y="4572000"/>
            <a:ext cx="228600" cy="2286000"/>
          </a:xfrm>
          <a:prstGeom prst="rect">
            <a:avLst/>
          </a:prstGeom>
          <a:solidFill>
            <a:srgbClr val="9999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2400" b="0" i="0" u="none">
              <a:solidFill>
                <a:srgbClr val="000000"/>
              </a:solidFill>
              <a:latin typeface="Verdana"/>
              <a:ea typeface="Verdana"/>
              <a:cs typeface="Verdana"/>
              <a:sym typeface="Verdana"/>
            </a:endParaRPr>
          </a:p>
        </p:txBody>
      </p:sp>
      <p:sp>
        <p:nvSpPr>
          <p:cNvPr id="524" name="Google Shape;524;p63"/>
          <p:cNvSpPr txBox="1">
            <a:spLocks noGrp="1"/>
          </p:cNvSpPr>
          <p:nvPr>
            <p:ph type="title"/>
          </p:nvPr>
        </p:nvSpPr>
        <p:spPr>
          <a:xfrm>
            <a:off x="468312" y="260350"/>
            <a:ext cx="8229600" cy="1417637"/>
          </a:xfrm>
          <a:prstGeom prst="rect">
            <a:avLst/>
          </a:prstGeom>
          <a:noFill/>
          <a:ln>
            <a:noFill/>
          </a:ln>
        </p:spPr>
        <p:txBody>
          <a:bodyPr spcFirstLastPara="1" wrap="square" lIns="50800" tIns="50800" rIns="132075" bIns="50800" anchor="b" anchorCtr="0">
            <a:noAutofit/>
          </a:bodyPr>
          <a:lstStyle/>
          <a:p>
            <a:pPr marL="39687" marR="0" lvl="0" indent="-1587" algn="ctr" rtl="0">
              <a:lnSpc>
                <a:spcPct val="100000"/>
              </a:lnSpc>
              <a:spcBef>
                <a:spcPts val="0"/>
              </a:spcBef>
              <a:spcAft>
                <a:spcPts val="0"/>
              </a:spcAft>
              <a:buClr>
                <a:srgbClr val="999900"/>
              </a:buClr>
              <a:buFont typeface="Garamond"/>
              <a:buNone/>
            </a:pPr>
            <a:r>
              <a:rPr lang="en-US" sz="4400" b="0" i="0" u="none" strike="noStrike" cap="none">
                <a:solidFill>
                  <a:srgbClr val="999900"/>
                </a:solidFill>
                <a:latin typeface="Garamond"/>
                <a:ea typeface="Garamond"/>
                <a:cs typeface="Garamond"/>
                <a:sym typeface="Garamond"/>
              </a:rPr>
              <a:t>Barretts esofagus </a:t>
            </a:r>
            <a:br>
              <a:rPr lang="en-US" sz="4400" b="0" i="0" u="none" strike="noStrike" cap="none">
                <a:solidFill>
                  <a:srgbClr val="999900"/>
                </a:solidFill>
                <a:latin typeface="Garamond"/>
                <a:ea typeface="Garamond"/>
                <a:cs typeface="Garamond"/>
                <a:sym typeface="Garamond"/>
              </a:rPr>
            </a:br>
            <a:endParaRPr/>
          </a:p>
        </p:txBody>
      </p:sp>
      <p:sp>
        <p:nvSpPr>
          <p:cNvPr id="525" name="Google Shape;525;p63"/>
          <p:cNvSpPr txBox="1">
            <a:spLocks noGrp="1"/>
          </p:cNvSpPr>
          <p:nvPr>
            <p:ph type="body" idx="1"/>
          </p:nvPr>
        </p:nvSpPr>
        <p:spPr>
          <a:xfrm>
            <a:off x="395287" y="1052512"/>
            <a:ext cx="8291512" cy="4926012"/>
          </a:xfrm>
          <a:prstGeom prst="rect">
            <a:avLst/>
          </a:prstGeom>
          <a:noFill/>
          <a:ln>
            <a:noFill/>
          </a:ln>
        </p:spPr>
        <p:txBody>
          <a:bodyPr spcFirstLastPara="1" wrap="square" lIns="50800" tIns="50800" rIns="132075" bIns="50800" anchor="t" anchorCtr="0">
            <a:noAutofit/>
          </a:bodyPr>
          <a:lstStyle/>
          <a:p>
            <a:pPr marL="731837" marR="0" lvl="1" indent="-287337" algn="ctr" rtl="0">
              <a:lnSpc>
                <a:spcPct val="100000"/>
              </a:lnSpc>
              <a:spcBef>
                <a:spcPts val="0"/>
              </a:spcBef>
              <a:spcAft>
                <a:spcPts val="0"/>
              </a:spcAft>
              <a:buClr>
                <a:srgbClr val="999900"/>
              </a:buClr>
              <a:buFont typeface="Noto Sans Symbols"/>
              <a:buNone/>
            </a:pPr>
            <a:endParaRPr sz="2400" b="0" i="1" u="none" strike="noStrike" cap="none">
              <a:solidFill>
                <a:schemeClr val="dk1"/>
              </a:solidFill>
              <a:latin typeface="Verdana"/>
              <a:ea typeface="Verdana"/>
              <a:cs typeface="Verdana"/>
              <a:sym typeface="Verdana"/>
            </a:endParaRPr>
          </a:p>
          <a:p>
            <a:pPr marL="382587" marR="0" lvl="0" indent="-344487" algn="l" rtl="0">
              <a:lnSpc>
                <a:spcPct val="100000"/>
              </a:lnSpc>
              <a:spcBef>
                <a:spcPts val="700"/>
              </a:spcBef>
              <a:spcAft>
                <a:spcPts val="0"/>
              </a:spcAft>
              <a:buClr>
                <a:srgbClr val="666600"/>
              </a:buClr>
              <a:buFont typeface="Noto Sans Symbols"/>
              <a:buNone/>
            </a:pPr>
            <a:endParaRPr sz="2800" b="1" i="0" u="none">
              <a:solidFill>
                <a:schemeClr val="dk1"/>
              </a:solidFill>
              <a:latin typeface="Verdana"/>
              <a:ea typeface="Verdana"/>
              <a:cs typeface="Verdana"/>
              <a:sym typeface="Verdana"/>
            </a:endParaRPr>
          </a:p>
          <a:p>
            <a:pPr marL="382587" marR="0" lvl="0" indent="-344487" algn="l" rtl="0">
              <a:lnSpc>
                <a:spcPct val="100000"/>
              </a:lnSpc>
              <a:spcBef>
                <a:spcPts val="700"/>
              </a:spcBef>
              <a:spcAft>
                <a:spcPts val="0"/>
              </a:spcAft>
              <a:buClr>
                <a:srgbClr val="666600"/>
              </a:buClr>
              <a:buFont typeface="Noto Sans Symbols"/>
              <a:buNone/>
            </a:pPr>
            <a:endParaRPr sz="2800" b="0" i="0" u="none">
              <a:solidFill>
                <a:schemeClr val="dk1"/>
              </a:solidFill>
              <a:latin typeface="Verdana"/>
              <a:ea typeface="Verdana"/>
              <a:cs typeface="Verdana"/>
              <a:sym typeface="Verdana"/>
            </a:endParaRPr>
          </a:p>
          <a:p>
            <a:pPr marL="382588" marR="0" lvl="0" indent="-211138" algn="l" rtl="0">
              <a:spcBef>
                <a:spcPts val="700"/>
              </a:spcBef>
              <a:spcAft>
                <a:spcPts val="0"/>
              </a:spcAft>
              <a:buClr>
                <a:srgbClr val="666600"/>
              </a:buClr>
              <a:buSzPts val="2100"/>
              <a:buFont typeface="Noto Sans Symbols"/>
              <a:buNone/>
            </a:pPr>
            <a:endParaRPr sz="2800" b="0" i="0" u="none">
              <a:solidFill>
                <a:schemeClr val="dk1"/>
              </a:solidFill>
              <a:latin typeface="Verdana"/>
              <a:ea typeface="Verdana"/>
              <a:cs typeface="Verdana"/>
              <a:sym typeface="Verdana"/>
            </a:endParaRPr>
          </a:p>
        </p:txBody>
      </p:sp>
      <p:pic>
        <p:nvPicPr>
          <p:cNvPr id="526" name="Google Shape;526;p63"/>
          <p:cNvPicPr preferRelativeResize="0"/>
          <p:nvPr/>
        </p:nvPicPr>
        <p:blipFill rotWithShape="1">
          <a:blip r:embed="rId3">
            <a:alphaModFix/>
          </a:blip>
          <a:srcRect/>
          <a:stretch/>
        </p:blipFill>
        <p:spPr>
          <a:xfrm>
            <a:off x="7740650" y="6161087"/>
            <a:ext cx="1403350" cy="696912"/>
          </a:xfrm>
          <a:prstGeom prst="rect">
            <a:avLst/>
          </a:prstGeom>
          <a:noFill/>
          <a:ln>
            <a:noFill/>
          </a:ln>
        </p:spPr>
      </p:pic>
      <p:sp>
        <p:nvSpPr>
          <p:cNvPr id="527" name="Google Shape;527;p63"/>
          <p:cNvSpPr txBox="1"/>
          <p:nvPr/>
        </p:nvSpPr>
        <p:spPr>
          <a:xfrm>
            <a:off x="3124200" y="6248400"/>
            <a:ext cx="2908300" cy="406400"/>
          </a:xfrm>
          <a:prstGeom prst="rect">
            <a:avLst/>
          </a:prstGeom>
          <a:noFill/>
          <a:ln>
            <a:noFill/>
          </a:ln>
        </p:spPr>
        <p:txBody>
          <a:bodyPr spcFirstLastPara="1" wrap="square" lIns="0" tIns="0" rIns="40625" bIns="0" anchor="t" anchorCtr="0">
            <a:noAutofit/>
          </a:bodyPr>
          <a:lstStyle/>
          <a:p>
            <a:pPr marL="39687" marR="0" lvl="0" indent="-1587" algn="ctr" rtl="0">
              <a:lnSpc>
                <a:spcPct val="100000"/>
              </a:lnSpc>
              <a:spcBef>
                <a:spcPts val="0"/>
              </a:spcBef>
              <a:spcAft>
                <a:spcPts val="0"/>
              </a:spcAft>
              <a:buClr>
                <a:schemeClr val="dk1"/>
              </a:buClr>
              <a:buFont typeface="Verdana"/>
              <a:buNone/>
            </a:pPr>
            <a:r>
              <a:rPr lang="en-US" sz="1000" b="0" i="0" u="none">
                <a:solidFill>
                  <a:schemeClr val="dk1"/>
                </a:solidFill>
                <a:latin typeface="Verdana"/>
                <a:ea typeface="Verdana"/>
                <a:cs typeface="Verdana"/>
                <a:sym typeface="Verdana"/>
              </a:rPr>
              <a:t>KUB - Kurs Svensk Kirurgisk Förening För Övre abdominell Kirurgi</a:t>
            </a:r>
            <a:endParaRPr/>
          </a:p>
        </p:txBody>
      </p:sp>
      <p:pic>
        <p:nvPicPr>
          <p:cNvPr id="528" name="Google Shape;528;p63"/>
          <p:cNvPicPr preferRelativeResize="0"/>
          <p:nvPr/>
        </p:nvPicPr>
        <p:blipFill rotWithShape="1">
          <a:blip r:embed="rId4">
            <a:alphaModFix/>
          </a:blip>
          <a:srcRect/>
          <a:stretch/>
        </p:blipFill>
        <p:spPr>
          <a:xfrm>
            <a:off x="1979612" y="2060575"/>
            <a:ext cx="5357812" cy="338296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8"/>
          <p:cNvSpPr txBox="1">
            <a:spLocks noGrp="1"/>
          </p:cNvSpPr>
          <p:nvPr>
            <p:ph type="body" idx="1"/>
          </p:nvPr>
        </p:nvSpPr>
        <p:spPr>
          <a:xfrm>
            <a:off x="381000" y="762000"/>
            <a:ext cx="8305800" cy="5334000"/>
          </a:xfrm>
          <a:prstGeom prst="rect">
            <a:avLst/>
          </a:prstGeom>
          <a:noFill/>
          <a:ln>
            <a:noFill/>
          </a:ln>
        </p:spPr>
        <p:txBody>
          <a:bodyPr spcFirstLastPara="1" wrap="square" lIns="50800" tIns="50800" rIns="91425" bIns="50800" anchor="t" anchorCtr="0">
            <a:noAutofit/>
          </a:bodyPr>
          <a:lstStyle/>
          <a:p>
            <a:pPr marL="382587" marR="0" lvl="0" indent="-344487" algn="l" rtl="0">
              <a:lnSpc>
                <a:spcPct val="100000"/>
              </a:lnSpc>
              <a:spcBef>
                <a:spcPts val="0"/>
              </a:spcBef>
              <a:spcAft>
                <a:spcPts val="0"/>
              </a:spcAft>
              <a:buClr>
                <a:srgbClr val="666600"/>
              </a:buClr>
              <a:buSzPts val="2100"/>
              <a:buFont typeface="Noto Sans Symbols"/>
              <a:buChar char="•"/>
            </a:pPr>
            <a:r>
              <a:rPr lang="en-US" sz="2800" b="0" i="0" u="none" strike="noStrike" cap="none">
                <a:solidFill>
                  <a:schemeClr val="dk1"/>
                </a:solidFill>
                <a:latin typeface="Verdana"/>
                <a:ea typeface="Verdana"/>
                <a:cs typeface="Verdana"/>
                <a:sym typeface="Verdana"/>
              </a:rPr>
              <a:t>Refluxsymtom &gt;= 1gg/vecka hos 15-20 % av befolkningen i västvärlden – ökar!</a:t>
            </a:r>
            <a:endParaRPr/>
          </a:p>
          <a:p>
            <a:pPr marL="382587" marR="0" lvl="0" indent="-211136" algn="l" rtl="0">
              <a:lnSpc>
                <a:spcPct val="100000"/>
              </a:lnSpc>
              <a:spcBef>
                <a:spcPts val="700"/>
              </a:spcBef>
              <a:spcAft>
                <a:spcPts val="0"/>
              </a:spcAft>
              <a:buClr>
                <a:srgbClr val="666600"/>
              </a:buClr>
              <a:buSzPts val="2100"/>
              <a:buFont typeface="Noto Sans Symbols"/>
              <a:buNone/>
            </a:pPr>
            <a:endParaRPr sz="2800" b="0" i="0" u="none" strike="noStrike" cap="none">
              <a:solidFill>
                <a:schemeClr val="dk1"/>
              </a:solidFill>
              <a:latin typeface="Verdana"/>
              <a:ea typeface="Verdana"/>
              <a:cs typeface="Verdana"/>
              <a:sym typeface="Verdana"/>
            </a:endParaRPr>
          </a:p>
          <a:p>
            <a:pPr marL="382587" marR="0" lvl="0" indent="-344487" algn="l" rtl="0">
              <a:lnSpc>
                <a:spcPct val="100000"/>
              </a:lnSpc>
              <a:spcBef>
                <a:spcPts val="700"/>
              </a:spcBef>
              <a:spcAft>
                <a:spcPts val="0"/>
              </a:spcAft>
              <a:buClr>
                <a:srgbClr val="666600"/>
              </a:buClr>
              <a:buSzPts val="2100"/>
              <a:buFont typeface="Noto Sans Symbols"/>
              <a:buChar char="•"/>
            </a:pPr>
            <a:r>
              <a:rPr lang="en-US" sz="2800" b="0" i="0" u="none" strike="noStrike" cap="none">
                <a:solidFill>
                  <a:schemeClr val="dk1"/>
                </a:solidFill>
                <a:latin typeface="Verdana"/>
                <a:ea typeface="Verdana"/>
                <a:cs typeface="Verdana"/>
                <a:sym typeface="Verdana"/>
              </a:rPr>
              <a:t>Erosiv esofagit ca 2 % i västvärlden</a:t>
            </a:r>
            <a:endParaRPr/>
          </a:p>
          <a:p>
            <a:pPr marL="382587" marR="0" lvl="0" indent="-211136" algn="l" rtl="0">
              <a:lnSpc>
                <a:spcPct val="100000"/>
              </a:lnSpc>
              <a:spcBef>
                <a:spcPts val="700"/>
              </a:spcBef>
              <a:spcAft>
                <a:spcPts val="0"/>
              </a:spcAft>
              <a:buClr>
                <a:srgbClr val="666600"/>
              </a:buClr>
              <a:buSzPts val="2100"/>
              <a:buFont typeface="Noto Sans Symbols"/>
              <a:buNone/>
            </a:pPr>
            <a:endParaRPr sz="2800" b="0" i="0" u="none" strike="noStrike" cap="none">
              <a:solidFill>
                <a:schemeClr val="dk1"/>
              </a:solidFill>
              <a:latin typeface="Verdana"/>
              <a:ea typeface="Verdana"/>
              <a:cs typeface="Verdana"/>
              <a:sym typeface="Verdana"/>
            </a:endParaRPr>
          </a:p>
          <a:p>
            <a:pPr marL="382587" marR="0" lvl="0" indent="-344487" algn="l" rtl="0">
              <a:lnSpc>
                <a:spcPct val="100000"/>
              </a:lnSpc>
              <a:spcBef>
                <a:spcPts val="700"/>
              </a:spcBef>
              <a:spcAft>
                <a:spcPts val="0"/>
              </a:spcAft>
              <a:buClr>
                <a:srgbClr val="666600"/>
              </a:buClr>
              <a:buSzPts val="2100"/>
              <a:buFont typeface="Noto Sans Symbols"/>
              <a:buChar char="•"/>
            </a:pPr>
            <a:r>
              <a:rPr lang="en-US" sz="2800" b="0" i="0" u="none" strike="noStrike" cap="none">
                <a:solidFill>
                  <a:schemeClr val="dk1"/>
                </a:solidFill>
                <a:latin typeface="Verdana"/>
                <a:ea typeface="Verdana"/>
                <a:cs typeface="Verdana"/>
                <a:sym typeface="Verdana"/>
              </a:rPr>
              <a:t>Prevalens: män = kvinnor</a:t>
            </a:r>
            <a:endParaRPr/>
          </a:p>
          <a:p>
            <a:pPr marL="382587" marR="0" lvl="0" indent="-211136" algn="l" rtl="0">
              <a:lnSpc>
                <a:spcPct val="100000"/>
              </a:lnSpc>
              <a:spcBef>
                <a:spcPts val="700"/>
              </a:spcBef>
              <a:spcAft>
                <a:spcPts val="0"/>
              </a:spcAft>
              <a:buClr>
                <a:srgbClr val="666600"/>
              </a:buClr>
              <a:buSzPts val="2100"/>
              <a:buFont typeface="Noto Sans Symbols"/>
              <a:buNone/>
            </a:pPr>
            <a:endParaRPr sz="2800" b="0" i="0" u="none" strike="noStrike" cap="none">
              <a:solidFill>
                <a:schemeClr val="dk1"/>
              </a:solidFill>
              <a:latin typeface="Verdana"/>
              <a:ea typeface="Verdana"/>
              <a:cs typeface="Verdana"/>
              <a:sym typeface="Verdana"/>
            </a:endParaRPr>
          </a:p>
          <a:p>
            <a:pPr marL="382587" marR="0" lvl="0" indent="-344487" algn="l" rtl="0">
              <a:lnSpc>
                <a:spcPct val="100000"/>
              </a:lnSpc>
              <a:spcBef>
                <a:spcPts val="700"/>
              </a:spcBef>
              <a:spcAft>
                <a:spcPts val="0"/>
              </a:spcAft>
              <a:buClr>
                <a:srgbClr val="666600"/>
              </a:buClr>
              <a:buSzPts val="2100"/>
              <a:buFont typeface="Noto Sans Symbols"/>
              <a:buChar char="•"/>
            </a:pPr>
            <a:r>
              <a:rPr lang="en-US" sz="2800" b="0" i="0" u="none" strike="noStrike" cap="none">
                <a:solidFill>
                  <a:schemeClr val="dk1"/>
                </a:solidFill>
                <a:latin typeface="Verdana"/>
                <a:ea typeface="Verdana"/>
                <a:cs typeface="Verdana"/>
                <a:sym typeface="Verdana"/>
              </a:rPr>
              <a:t>Refluxsymtom dominerande indikationen för protonpumpshämmare i världen</a:t>
            </a:r>
            <a:endParaRPr/>
          </a:p>
          <a:p>
            <a:pPr marL="382588" marR="0" lvl="0" indent="-211138" algn="l" rtl="0">
              <a:spcBef>
                <a:spcPts val="700"/>
              </a:spcBef>
              <a:spcAft>
                <a:spcPts val="0"/>
              </a:spcAft>
              <a:buClr>
                <a:srgbClr val="666600"/>
              </a:buClr>
              <a:buSzPts val="2100"/>
              <a:buFont typeface="Noto Sans Symbols"/>
              <a:buNone/>
            </a:pPr>
            <a:endParaRPr sz="2800" b="0" i="0" u="none" strike="noStrike" cap="none">
              <a:solidFill>
                <a:schemeClr val="dk1"/>
              </a:solidFill>
              <a:latin typeface="Verdana"/>
              <a:ea typeface="Verdana"/>
              <a:cs typeface="Verdana"/>
              <a:sym typeface="Verdana"/>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64"/>
          <p:cNvSpPr txBox="1"/>
          <p:nvPr/>
        </p:nvSpPr>
        <p:spPr>
          <a:xfrm>
            <a:off x="0" y="0"/>
            <a:ext cx="228600" cy="2286000"/>
          </a:xfrm>
          <a:prstGeom prst="rect">
            <a:avLst/>
          </a:prstGeom>
          <a:solidFill>
            <a:srgbClr val="6666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2400" b="0" i="0" u="none">
              <a:solidFill>
                <a:srgbClr val="000000"/>
              </a:solidFill>
              <a:latin typeface="Verdana"/>
              <a:ea typeface="Verdana"/>
              <a:cs typeface="Verdana"/>
              <a:sym typeface="Verdana"/>
            </a:endParaRPr>
          </a:p>
        </p:txBody>
      </p:sp>
      <p:cxnSp>
        <p:nvCxnSpPr>
          <p:cNvPr id="534" name="Google Shape;534;p64"/>
          <p:cNvCxnSpPr/>
          <p:nvPr/>
        </p:nvCxnSpPr>
        <p:spPr>
          <a:xfrm>
            <a:off x="457200" y="1447800"/>
            <a:ext cx="8077200" cy="1587"/>
          </a:xfrm>
          <a:prstGeom prst="straightConnector1">
            <a:avLst/>
          </a:prstGeom>
          <a:noFill/>
          <a:ln w="19050" cap="flat" cmpd="sng">
            <a:solidFill>
              <a:srgbClr val="999900"/>
            </a:solidFill>
            <a:prstDash val="solid"/>
            <a:miter lim="8000"/>
            <a:headEnd type="none" w="sm" len="sm"/>
            <a:tailEnd type="none" w="sm" len="sm"/>
          </a:ln>
        </p:spPr>
      </p:cxnSp>
      <p:sp>
        <p:nvSpPr>
          <p:cNvPr id="535" name="Google Shape;535;p64"/>
          <p:cNvSpPr txBox="1"/>
          <p:nvPr/>
        </p:nvSpPr>
        <p:spPr>
          <a:xfrm>
            <a:off x="0" y="2286000"/>
            <a:ext cx="228600" cy="2286000"/>
          </a:xfrm>
          <a:prstGeom prst="rect">
            <a:avLst/>
          </a:prstGeom>
          <a:solidFill>
            <a:srgbClr val="CCCC6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2400" b="0" i="0" u="none">
              <a:solidFill>
                <a:srgbClr val="000000"/>
              </a:solidFill>
              <a:latin typeface="Verdana"/>
              <a:ea typeface="Verdana"/>
              <a:cs typeface="Verdana"/>
              <a:sym typeface="Verdana"/>
            </a:endParaRPr>
          </a:p>
        </p:txBody>
      </p:sp>
      <p:sp>
        <p:nvSpPr>
          <p:cNvPr id="536" name="Google Shape;536;p64"/>
          <p:cNvSpPr txBox="1"/>
          <p:nvPr/>
        </p:nvSpPr>
        <p:spPr>
          <a:xfrm>
            <a:off x="0" y="4572000"/>
            <a:ext cx="228600" cy="2286000"/>
          </a:xfrm>
          <a:prstGeom prst="rect">
            <a:avLst/>
          </a:prstGeom>
          <a:solidFill>
            <a:srgbClr val="9999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2400" b="0" i="0" u="none">
              <a:solidFill>
                <a:srgbClr val="000000"/>
              </a:solidFill>
              <a:latin typeface="Verdana"/>
              <a:ea typeface="Verdana"/>
              <a:cs typeface="Verdana"/>
              <a:sym typeface="Verdana"/>
            </a:endParaRPr>
          </a:p>
        </p:txBody>
      </p:sp>
      <p:sp>
        <p:nvSpPr>
          <p:cNvPr id="537" name="Google Shape;537;p64"/>
          <p:cNvSpPr txBox="1">
            <a:spLocks noGrp="1"/>
          </p:cNvSpPr>
          <p:nvPr>
            <p:ph type="title"/>
          </p:nvPr>
        </p:nvSpPr>
        <p:spPr>
          <a:xfrm>
            <a:off x="457200" y="0"/>
            <a:ext cx="8229600" cy="1417637"/>
          </a:xfrm>
          <a:prstGeom prst="rect">
            <a:avLst/>
          </a:prstGeom>
          <a:noFill/>
          <a:ln>
            <a:noFill/>
          </a:ln>
        </p:spPr>
        <p:txBody>
          <a:bodyPr spcFirstLastPara="1" wrap="square" lIns="50800" tIns="50800" rIns="132075" bIns="50800" anchor="b" anchorCtr="0">
            <a:noAutofit/>
          </a:bodyPr>
          <a:lstStyle/>
          <a:p>
            <a:pPr marL="39687" marR="0" lvl="0" indent="-1587" algn="ctr" rtl="0">
              <a:lnSpc>
                <a:spcPct val="100000"/>
              </a:lnSpc>
              <a:spcBef>
                <a:spcPts val="0"/>
              </a:spcBef>
              <a:spcAft>
                <a:spcPts val="0"/>
              </a:spcAft>
              <a:buClr>
                <a:srgbClr val="999900"/>
              </a:buClr>
              <a:buFont typeface="Garamond"/>
              <a:buNone/>
            </a:pPr>
            <a:r>
              <a:rPr lang="en-US" sz="4400" b="0" i="0" u="none" strike="noStrike" cap="none">
                <a:solidFill>
                  <a:srgbClr val="999900"/>
                </a:solidFill>
                <a:latin typeface="Garamond"/>
                <a:ea typeface="Garamond"/>
                <a:cs typeface="Garamond"/>
                <a:sym typeface="Garamond"/>
              </a:rPr>
              <a:t>Barretts esofagus </a:t>
            </a:r>
            <a:br>
              <a:rPr lang="en-US" sz="4400" b="0" i="0" u="none" strike="noStrike" cap="none">
                <a:solidFill>
                  <a:srgbClr val="999900"/>
                </a:solidFill>
                <a:latin typeface="Garamond"/>
                <a:ea typeface="Garamond"/>
                <a:cs typeface="Garamond"/>
                <a:sym typeface="Garamond"/>
              </a:rPr>
            </a:br>
            <a:r>
              <a:rPr lang="en-US" sz="4400" b="0" i="0" u="none" strike="noStrike" cap="none">
                <a:solidFill>
                  <a:srgbClr val="999900"/>
                </a:solidFill>
                <a:latin typeface="Garamond"/>
                <a:ea typeface="Garamond"/>
                <a:cs typeface="Garamond"/>
                <a:sym typeface="Garamond"/>
              </a:rPr>
              <a:t>SGF Riktlinjer 2012</a:t>
            </a:r>
            <a:endParaRPr/>
          </a:p>
        </p:txBody>
      </p:sp>
      <p:sp>
        <p:nvSpPr>
          <p:cNvPr id="538" name="Google Shape;538;p64"/>
          <p:cNvSpPr txBox="1">
            <a:spLocks noGrp="1"/>
          </p:cNvSpPr>
          <p:nvPr>
            <p:ph type="body" idx="1"/>
          </p:nvPr>
        </p:nvSpPr>
        <p:spPr>
          <a:xfrm>
            <a:off x="395287" y="1052512"/>
            <a:ext cx="8291512" cy="4926012"/>
          </a:xfrm>
          <a:prstGeom prst="rect">
            <a:avLst/>
          </a:prstGeom>
          <a:noFill/>
          <a:ln>
            <a:noFill/>
          </a:ln>
        </p:spPr>
        <p:txBody>
          <a:bodyPr spcFirstLastPara="1" wrap="square" lIns="50800" tIns="50800" rIns="132075" bIns="50800" anchor="t" anchorCtr="0">
            <a:noAutofit/>
          </a:bodyPr>
          <a:lstStyle/>
          <a:p>
            <a:pPr marL="731837" marR="0" lvl="1" indent="-287337" algn="ctr" rtl="0">
              <a:lnSpc>
                <a:spcPct val="100000"/>
              </a:lnSpc>
              <a:spcBef>
                <a:spcPts val="0"/>
              </a:spcBef>
              <a:spcAft>
                <a:spcPts val="0"/>
              </a:spcAft>
              <a:buClr>
                <a:srgbClr val="999900"/>
              </a:buClr>
              <a:buFont typeface="Noto Sans Symbols"/>
              <a:buNone/>
            </a:pPr>
            <a:endParaRPr sz="2400" b="0" i="1" u="none" strike="noStrike" cap="none">
              <a:solidFill>
                <a:schemeClr val="dk1"/>
              </a:solidFill>
              <a:latin typeface="Verdana"/>
              <a:ea typeface="Verdana"/>
              <a:cs typeface="Verdana"/>
              <a:sym typeface="Verdana"/>
            </a:endParaRPr>
          </a:p>
          <a:p>
            <a:pPr marL="382587" marR="0" lvl="0" indent="-344487" algn="l" rtl="0">
              <a:lnSpc>
                <a:spcPct val="100000"/>
              </a:lnSpc>
              <a:spcBef>
                <a:spcPts val="700"/>
              </a:spcBef>
              <a:spcAft>
                <a:spcPts val="0"/>
              </a:spcAft>
              <a:buClr>
                <a:srgbClr val="666600"/>
              </a:buClr>
              <a:buSzPts val="2100"/>
              <a:buFont typeface="Noto Sans Symbols"/>
              <a:buChar char="•"/>
            </a:pPr>
            <a:r>
              <a:rPr lang="en-US" sz="2800" b="1" i="0" u="none">
                <a:solidFill>
                  <a:schemeClr val="dk1"/>
                </a:solidFill>
                <a:latin typeface="Verdana"/>
                <a:ea typeface="Verdana"/>
                <a:cs typeface="Verdana"/>
                <a:sym typeface="Verdana"/>
              </a:rPr>
              <a:t>HGD med synlig lesion</a:t>
            </a:r>
            <a:endParaRPr/>
          </a:p>
          <a:p>
            <a:pPr marL="382587" marR="0" lvl="0" indent="-344487" algn="l" rtl="0">
              <a:lnSpc>
                <a:spcPct val="100000"/>
              </a:lnSpc>
              <a:spcBef>
                <a:spcPts val="700"/>
              </a:spcBef>
              <a:spcAft>
                <a:spcPts val="0"/>
              </a:spcAft>
              <a:buClr>
                <a:srgbClr val="666600"/>
              </a:buClr>
              <a:buFont typeface="Noto Sans Symbols"/>
              <a:buNone/>
            </a:pPr>
            <a:endParaRPr sz="2800" b="1" i="0" u="none">
              <a:solidFill>
                <a:schemeClr val="dk1"/>
              </a:solidFill>
              <a:latin typeface="Verdana"/>
              <a:ea typeface="Verdana"/>
              <a:cs typeface="Verdana"/>
              <a:sym typeface="Verdana"/>
            </a:endParaRPr>
          </a:p>
          <a:p>
            <a:pPr marL="382587" marR="0" lvl="0" indent="-344487" algn="l" rtl="0">
              <a:lnSpc>
                <a:spcPct val="100000"/>
              </a:lnSpc>
              <a:spcBef>
                <a:spcPts val="700"/>
              </a:spcBef>
              <a:spcAft>
                <a:spcPts val="0"/>
              </a:spcAft>
              <a:buClr>
                <a:srgbClr val="666600"/>
              </a:buClr>
              <a:buFont typeface="Noto Sans Symbols"/>
              <a:buNone/>
            </a:pPr>
            <a:r>
              <a:rPr lang="en-US" sz="2800" b="0" i="0" u="none">
                <a:solidFill>
                  <a:schemeClr val="dk1"/>
                </a:solidFill>
                <a:latin typeface="Verdana"/>
                <a:ea typeface="Verdana"/>
                <a:cs typeface="Verdana"/>
                <a:sym typeface="Verdana"/>
              </a:rPr>
              <a:t>Remittera till specialistcentrum  om möjligt med Prag CM och Paris klassifikation.</a:t>
            </a:r>
            <a:endParaRPr/>
          </a:p>
          <a:p>
            <a:pPr marL="382587" marR="0" lvl="0" indent="-344487" algn="l" rtl="0">
              <a:lnSpc>
                <a:spcPct val="100000"/>
              </a:lnSpc>
              <a:spcBef>
                <a:spcPts val="700"/>
              </a:spcBef>
              <a:spcAft>
                <a:spcPts val="0"/>
              </a:spcAft>
              <a:buClr>
                <a:srgbClr val="666600"/>
              </a:buClr>
              <a:buFont typeface="Noto Sans Symbols"/>
              <a:buNone/>
            </a:pPr>
            <a:endParaRPr sz="2800" b="0" i="0" u="none">
              <a:solidFill>
                <a:schemeClr val="dk1"/>
              </a:solidFill>
              <a:latin typeface="Verdana"/>
              <a:ea typeface="Verdana"/>
              <a:cs typeface="Verdana"/>
              <a:sym typeface="Verdana"/>
            </a:endParaRPr>
          </a:p>
          <a:p>
            <a:pPr marL="382587" marR="0" lvl="0" indent="-344487" algn="l" rtl="0">
              <a:lnSpc>
                <a:spcPct val="100000"/>
              </a:lnSpc>
              <a:spcBef>
                <a:spcPts val="700"/>
              </a:spcBef>
              <a:spcAft>
                <a:spcPts val="0"/>
              </a:spcAft>
              <a:buClr>
                <a:srgbClr val="666600"/>
              </a:buClr>
              <a:buFont typeface="Noto Sans Symbols"/>
              <a:buNone/>
            </a:pPr>
            <a:r>
              <a:rPr lang="en-US" sz="2800" b="0" i="0" u="none">
                <a:solidFill>
                  <a:schemeClr val="dk1"/>
                </a:solidFill>
                <a:latin typeface="Verdana"/>
                <a:ea typeface="Verdana"/>
                <a:cs typeface="Verdana"/>
                <a:sym typeface="Verdana"/>
              </a:rPr>
              <a:t>Förändringen ska om möjligt avlägsnas endoskopiskt (ER/ESD).</a:t>
            </a:r>
            <a:endParaRPr/>
          </a:p>
          <a:p>
            <a:pPr marL="382587" marR="0" lvl="0" indent="-344487" algn="l" rtl="0">
              <a:lnSpc>
                <a:spcPct val="100000"/>
              </a:lnSpc>
              <a:spcBef>
                <a:spcPts val="700"/>
              </a:spcBef>
              <a:spcAft>
                <a:spcPts val="0"/>
              </a:spcAft>
              <a:buClr>
                <a:srgbClr val="666600"/>
              </a:buClr>
              <a:buFont typeface="Noto Sans Symbols"/>
              <a:buNone/>
            </a:pPr>
            <a:endParaRPr sz="2800" b="0" i="0" u="none">
              <a:solidFill>
                <a:schemeClr val="dk1"/>
              </a:solidFill>
              <a:latin typeface="Verdana"/>
              <a:ea typeface="Verdana"/>
              <a:cs typeface="Verdana"/>
              <a:sym typeface="Verdana"/>
            </a:endParaRPr>
          </a:p>
          <a:p>
            <a:pPr marL="382587" marR="0" lvl="0" indent="-344487" algn="l" rtl="0">
              <a:lnSpc>
                <a:spcPct val="100000"/>
              </a:lnSpc>
              <a:spcBef>
                <a:spcPts val="700"/>
              </a:spcBef>
              <a:spcAft>
                <a:spcPts val="0"/>
              </a:spcAft>
              <a:buClr>
                <a:srgbClr val="666600"/>
              </a:buClr>
              <a:buFont typeface="Noto Sans Symbols"/>
              <a:buNone/>
            </a:pPr>
            <a:r>
              <a:rPr lang="en-US" sz="2800" b="0" i="0" u="none">
                <a:solidFill>
                  <a:schemeClr val="dk1"/>
                </a:solidFill>
                <a:latin typeface="Verdana"/>
                <a:ea typeface="Verdana"/>
                <a:cs typeface="Verdana"/>
                <a:sym typeface="Verdana"/>
              </a:rPr>
              <a:t>RFA på kvarvarande slemhinna.</a:t>
            </a:r>
            <a:endParaRPr/>
          </a:p>
          <a:p>
            <a:pPr marL="382587" marR="0" lvl="0" indent="-344487" algn="l" rtl="0">
              <a:lnSpc>
                <a:spcPct val="100000"/>
              </a:lnSpc>
              <a:spcBef>
                <a:spcPts val="700"/>
              </a:spcBef>
              <a:spcAft>
                <a:spcPts val="0"/>
              </a:spcAft>
              <a:buClr>
                <a:srgbClr val="666600"/>
              </a:buClr>
              <a:buFont typeface="Noto Sans Symbols"/>
              <a:buNone/>
            </a:pPr>
            <a:endParaRPr sz="2800" b="1" i="0" u="none">
              <a:solidFill>
                <a:schemeClr val="dk1"/>
              </a:solidFill>
              <a:latin typeface="Verdana"/>
              <a:ea typeface="Verdana"/>
              <a:cs typeface="Verdana"/>
              <a:sym typeface="Verdana"/>
            </a:endParaRPr>
          </a:p>
          <a:p>
            <a:pPr marL="382587" marR="0" lvl="0" indent="-344487" algn="l" rtl="0">
              <a:lnSpc>
                <a:spcPct val="100000"/>
              </a:lnSpc>
              <a:spcBef>
                <a:spcPts val="700"/>
              </a:spcBef>
              <a:spcAft>
                <a:spcPts val="0"/>
              </a:spcAft>
              <a:buClr>
                <a:srgbClr val="666600"/>
              </a:buClr>
              <a:buFont typeface="Noto Sans Symbols"/>
              <a:buNone/>
            </a:pPr>
            <a:endParaRPr sz="2800" b="0" i="0" u="none">
              <a:solidFill>
                <a:schemeClr val="dk1"/>
              </a:solidFill>
              <a:latin typeface="Verdana"/>
              <a:ea typeface="Verdana"/>
              <a:cs typeface="Verdana"/>
              <a:sym typeface="Verdana"/>
            </a:endParaRPr>
          </a:p>
          <a:p>
            <a:pPr marL="382588" marR="0" lvl="0" indent="-211138" algn="l" rtl="0">
              <a:spcBef>
                <a:spcPts val="700"/>
              </a:spcBef>
              <a:spcAft>
                <a:spcPts val="0"/>
              </a:spcAft>
              <a:buClr>
                <a:srgbClr val="666600"/>
              </a:buClr>
              <a:buSzPts val="2100"/>
              <a:buFont typeface="Noto Sans Symbols"/>
              <a:buNone/>
            </a:pPr>
            <a:endParaRPr sz="2800" b="0" i="0" u="none">
              <a:solidFill>
                <a:schemeClr val="dk1"/>
              </a:solidFill>
              <a:latin typeface="Verdana"/>
              <a:ea typeface="Verdana"/>
              <a:cs typeface="Verdana"/>
              <a:sym typeface="Verdana"/>
            </a:endParaRPr>
          </a:p>
        </p:txBody>
      </p:sp>
      <p:pic>
        <p:nvPicPr>
          <p:cNvPr id="539" name="Google Shape;539;p64"/>
          <p:cNvPicPr preferRelativeResize="0"/>
          <p:nvPr/>
        </p:nvPicPr>
        <p:blipFill rotWithShape="1">
          <a:blip r:embed="rId3">
            <a:alphaModFix/>
          </a:blip>
          <a:srcRect/>
          <a:stretch/>
        </p:blipFill>
        <p:spPr>
          <a:xfrm>
            <a:off x="7740650" y="6161087"/>
            <a:ext cx="1403350" cy="696912"/>
          </a:xfrm>
          <a:prstGeom prst="rect">
            <a:avLst/>
          </a:prstGeom>
          <a:noFill/>
          <a:ln>
            <a:noFill/>
          </a:ln>
        </p:spPr>
      </p:pic>
      <p:sp>
        <p:nvSpPr>
          <p:cNvPr id="540" name="Google Shape;540;p64"/>
          <p:cNvSpPr txBox="1"/>
          <p:nvPr/>
        </p:nvSpPr>
        <p:spPr>
          <a:xfrm>
            <a:off x="3124200" y="6248400"/>
            <a:ext cx="2908300" cy="406400"/>
          </a:xfrm>
          <a:prstGeom prst="rect">
            <a:avLst/>
          </a:prstGeom>
          <a:noFill/>
          <a:ln>
            <a:noFill/>
          </a:ln>
        </p:spPr>
        <p:txBody>
          <a:bodyPr spcFirstLastPara="1" wrap="square" lIns="0" tIns="0" rIns="40625" bIns="0" anchor="t" anchorCtr="0">
            <a:noAutofit/>
          </a:bodyPr>
          <a:lstStyle/>
          <a:p>
            <a:pPr marL="39687" marR="0" lvl="0" indent="-1587" algn="ctr" rtl="0">
              <a:lnSpc>
                <a:spcPct val="100000"/>
              </a:lnSpc>
              <a:spcBef>
                <a:spcPts val="0"/>
              </a:spcBef>
              <a:spcAft>
                <a:spcPts val="0"/>
              </a:spcAft>
              <a:buClr>
                <a:schemeClr val="dk1"/>
              </a:buClr>
              <a:buFont typeface="Verdana"/>
              <a:buNone/>
            </a:pPr>
            <a:r>
              <a:rPr lang="en-US" sz="1000" b="0" i="0" u="none">
                <a:solidFill>
                  <a:schemeClr val="dk1"/>
                </a:solidFill>
                <a:latin typeface="Verdana"/>
                <a:ea typeface="Verdana"/>
                <a:cs typeface="Verdana"/>
                <a:sym typeface="Verdana"/>
              </a:rPr>
              <a:t>KUB - Kurs Svensk Kirurgisk Förening För Övre abdominell Kirurgi</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65"/>
          <p:cNvSpPr txBox="1"/>
          <p:nvPr/>
        </p:nvSpPr>
        <p:spPr>
          <a:xfrm>
            <a:off x="0" y="0"/>
            <a:ext cx="228600" cy="2286000"/>
          </a:xfrm>
          <a:prstGeom prst="rect">
            <a:avLst/>
          </a:prstGeom>
          <a:solidFill>
            <a:srgbClr val="6666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2400" b="0" i="0" u="none">
              <a:solidFill>
                <a:srgbClr val="000000"/>
              </a:solidFill>
              <a:latin typeface="Verdana"/>
              <a:ea typeface="Verdana"/>
              <a:cs typeface="Verdana"/>
              <a:sym typeface="Verdana"/>
            </a:endParaRPr>
          </a:p>
        </p:txBody>
      </p:sp>
      <p:cxnSp>
        <p:nvCxnSpPr>
          <p:cNvPr id="546" name="Google Shape;546;p65"/>
          <p:cNvCxnSpPr/>
          <p:nvPr/>
        </p:nvCxnSpPr>
        <p:spPr>
          <a:xfrm>
            <a:off x="457200" y="1447800"/>
            <a:ext cx="8077200" cy="1587"/>
          </a:xfrm>
          <a:prstGeom prst="straightConnector1">
            <a:avLst/>
          </a:prstGeom>
          <a:noFill/>
          <a:ln w="19050" cap="flat" cmpd="sng">
            <a:solidFill>
              <a:srgbClr val="999900"/>
            </a:solidFill>
            <a:prstDash val="solid"/>
            <a:miter lim="8000"/>
            <a:headEnd type="none" w="sm" len="sm"/>
            <a:tailEnd type="none" w="sm" len="sm"/>
          </a:ln>
        </p:spPr>
      </p:cxnSp>
      <p:sp>
        <p:nvSpPr>
          <p:cNvPr id="547" name="Google Shape;547;p65"/>
          <p:cNvSpPr txBox="1"/>
          <p:nvPr/>
        </p:nvSpPr>
        <p:spPr>
          <a:xfrm>
            <a:off x="0" y="2286000"/>
            <a:ext cx="228600" cy="2286000"/>
          </a:xfrm>
          <a:prstGeom prst="rect">
            <a:avLst/>
          </a:prstGeom>
          <a:solidFill>
            <a:srgbClr val="CCCC6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2400" b="0" i="0" u="none">
              <a:solidFill>
                <a:srgbClr val="000000"/>
              </a:solidFill>
              <a:latin typeface="Verdana"/>
              <a:ea typeface="Verdana"/>
              <a:cs typeface="Verdana"/>
              <a:sym typeface="Verdana"/>
            </a:endParaRPr>
          </a:p>
        </p:txBody>
      </p:sp>
      <p:sp>
        <p:nvSpPr>
          <p:cNvPr id="548" name="Google Shape;548;p65"/>
          <p:cNvSpPr txBox="1"/>
          <p:nvPr/>
        </p:nvSpPr>
        <p:spPr>
          <a:xfrm>
            <a:off x="0" y="4572000"/>
            <a:ext cx="228600" cy="2286000"/>
          </a:xfrm>
          <a:prstGeom prst="rect">
            <a:avLst/>
          </a:prstGeom>
          <a:solidFill>
            <a:srgbClr val="9999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2400" b="0" i="0" u="none">
              <a:solidFill>
                <a:srgbClr val="000000"/>
              </a:solidFill>
              <a:latin typeface="Verdana"/>
              <a:ea typeface="Verdana"/>
              <a:cs typeface="Verdana"/>
              <a:sym typeface="Verdana"/>
            </a:endParaRPr>
          </a:p>
        </p:txBody>
      </p:sp>
      <p:sp>
        <p:nvSpPr>
          <p:cNvPr id="549" name="Google Shape;549;p65"/>
          <p:cNvSpPr txBox="1">
            <a:spLocks noGrp="1"/>
          </p:cNvSpPr>
          <p:nvPr>
            <p:ph type="title"/>
          </p:nvPr>
        </p:nvSpPr>
        <p:spPr>
          <a:xfrm>
            <a:off x="457200" y="0"/>
            <a:ext cx="8229600" cy="1417637"/>
          </a:xfrm>
          <a:prstGeom prst="rect">
            <a:avLst/>
          </a:prstGeom>
          <a:noFill/>
          <a:ln>
            <a:noFill/>
          </a:ln>
        </p:spPr>
        <p:txBody>
          <a:bodyPr spcFirstLastPara="1" wrap="square" lIns="50800" tIns="50800" rIns="132075" bIns="50800" anchor="b" anchorCtr="0">
            <a:noAutofit/>
          </a:bodyPr>
          <a:lstStyle/>
          <a:p>
            <a:pPr marL="39687" marR="0" lvl="0" indent="-1587" algn="ctr" rtl="0">
              <a:lnSpc>
                <a:spcPct val="100000"/>
              </a:lnSpc>
              <a:spcBef>
                <a:spcPts val="0"/>
              </a:spcBef>
              <a:spcAft>
                <a:spcPts val="0"/>
              </a:spcAft>
              <a:buClr>
                <a:srgbClr val="999900"/>
              </a:buClr>
              <a:buFont typeface="Garamond"/>
              <a:buNone/>
            </a:pPr>
            <a:r>
              <a:rPr lang="en-US" sz="4400" b="0" i="0" u="none" strike="noStrike" cap="none">
                <a:solidFill>
                  <a:srgbClr val="999900"/>
                </a:solidFill>
                <a:latin typeface="Garamond"/>
                <a:ea typeface="Garamond"/>
                <a:cs typeface="Garamond"/>
                <a:sym typeface="Garamond"/>
              </a:rPr>
              <a:t>Barretts esofagus </a:t>
            </a:r>
            <a:br>
              <a:rPr lang="en-US" sz="4400" b="0" i="0" u="none" strike="noStrike" cap="none">
                <a:solidFill>
                  <a:srgbClr val="999900"/>
                </a:solidFill>
                <a:latin typeface="Garamond"/>
                <a:ea typeface="Garamond"/>
                <a:cs typeface="Garamond"/>
                <a:sym typeface="Garamond"/>
              </a:rPr>
            </a:br>
            <a:r>
              <a:rPr lang="en-US" sz="4400" b="0" i="0" u="none" strike="noStrike" cap="none">
                <a:solidFill>
                  <a:srgbClr val="999900"/>
                </a:solidFill>
                <a:latin typeface="Garamond"/>
                <a:ea typeface="Garamond"/>
                <a:cs typeface="Garamond"/>
                <a:sym typeface="Garamond"/>
              </a:rPr>
              <a:t>SGF Riktlinjer 2012</a:t>
            </a:r>
            <a:endParaRPr/>
          </a:p>
        </p:txBody>
      </p:sp>
      <p:sp>
        <p:nvSpPr>
          <p:cNvPr id="550" name="Google Shape;550;p65"/>
          <p:cNvSpPr txBox="1">
            <a:spLocks noGrp="1"/>
          </p:cNvSpPr>
          <p:nvPr>
            <p:ph type="body" idx="1"/>
          </p:nvPr>
        </p:nvSpPr>
        <p:spPr>
          <a:xfrm>
            <a:off x="395287" y="1052512"/>
            <a:ext cx="8291512" cy="4926012"/>
          </a:xfrm>
          <a:prstGeom prst="rect">
            <a:avLst/>
          </a:prstGeom>
          <a:noFill/>
          <a:ln>
            <a:noFill/>
          </a:ln>
        </p:spPr>
        <p:txBody>
          <a:bodyPr spcFirstLastPara="1" wrap="square" lIns="50800" tIns="50800" rIns="132075" bIns="50800" anchor="t" anchorCtr="0">
            <a:noAutofit/>
          </a:bodyPr>
          <a:lstStyle/>
          <a:p>
            <a:pPr marL="39687" marR="0" lvl="0" indent="-1587" algn="l" rtl="0">
              <a:lnSpc>
                <a:spcPct val="100000"/>
              </a:lnSpc>
              <a:spcBef>
                <a:spcPts val="0"/>
              </a:spcBef>
              <a:spcAft>
                <a:spcPts val="0"/>
              </a:spcAft>
              <a:buClr>
                <a:srgbClr val="666600"/>
              </a:buClr>
              <a:buFont typeface="Noto Sans Symbols"/>
              <a:buNone/>
            </a:pPr>
            <a:endParaRPr sz="2800" b="1" i="0" u="none">
              <a:solidFill>
                <a:schemeClr val="dk1"/>
              </a:solidFill>
              <a:latin typeface="Verdana"/>
              <a:ea typeface="Verdana"/>
              <a:cs typeface="Verdana"/>
              <a:sym typeface="Verdana"/>
            </a:endParaRPr>
          </a:p>
          <a:p>
            <a:pPr marL="39687" marR="0" lvl="0" indent="-1587" algn="l" rtl="0">
              <a:lnSpc>
                <a:spcPct val="100000"/>
              </a:lnSpc>
              <a:spcBef>
                <a:spcPts val="700"/>
              </a:spcBef>
              <a:spcAft>
                <a:spcPts val="0"/>
              </a:spcAft>
              <a:buClr>
                <a:srgbClr val="666600"/>
              </a:buClr>
              <a:buFont typeface="Noto Sans Symbols"/>
              <a:buNone/>
            </a:pPr>
            <a:endParaRPr sz="2800" b="0" i="0" u="none">
              <a:solidFill>
                <a:schemeClr val="dk1"/>
              </a:solidFill>
              <a:latin typeface="Verdana"/>
              <a:ea typeface="Verdana"/>
              <a:cs typeface="Verdana"/>
              <a:sym typeface="Verdana"/>
            </a:endParaRPr>
          </a:p>
          <a:p>
            <a:pPr marL="382588" marR="0" lvl="0" indent="-211138" algn="l" rtl="0">
              <a:spcBef>
                <a:spcPts val="700"/>
              </a:spcBef>
              <a:spcAft>
                <a:spcPts val="0"/>
              </a:spcAft>
              <a:buClr>
                <a:srgbClr val="666600"/>
              </a:buClr>
              <a:buSzPts val="2100"/>
              <a:buFont typeface="Noto Sans Symbols"/>
              <a:buNone/>
            </a:pPr>
            <a:endParaRPr sz="2800" b="0" i="0" u="none">
              <a:solidFill>
                <a:schemeClr val="dk1"/>
              </a:solidFill>
              <a:latin typeface="Verdana"/>
              <a:ea typeface="Verdana"/>
              <a:cs typeface="Verdana"/>
              <a:sym typeface="Verdana"/>
            </a:endParaRPr>
          </a:p>
        </p:txBody>
      </p:sp>
      <p:pic>
        <p:nvPicPr>
          <p:cNvPr id="551" name="Google Shape;551;p65"/>
          <p:cNvPicPr preferRelativeResize="0"/>
          <p:nvPr/>
        </p:nvPicPr>
        <p:blipFill rotWithShape="1">
          <a:blip r:embed="rId3">
            <a:alphaModFix/>
          </a:blip>
          <a:srcRect/>
          <a:stretch/>
        </p:blipFill>
        <p:spPr>
          <a:xfrm>
            <a:off x="7740650" y="6161087"/>
            <a:ext cx="1403350" cy="696912"/>
          </a:xfrm>
          <a:prstGeom prst="rect">
            <a:avLst/>
          </a:prstGeom>
          <a:noFill/>
          <a:ln>
            <a:noFill/>
          </a:ln>
        </p:spPr>
      </p:pic>
      <p:sp>
        <p:nvSpPr>
          <p:cNvPr id="552" name="Google Shape;552;p65"/>
          <p:cNvSpPr txBox="1"/>
          <p:nvPr/>
        </p:nvSpPr>
        <p:spPr>
          <a:xfrm>
            <a:off x="3124200" y="6248400"/>
            <a:ext cx="2908300" cy="406400"/>
          </a:xfrm>
          <a:prstGeom prst="rect">
            <a:avLst/>
          </a:prstGeom>
          <a:noFill/>
          <a:ln>
            <a:noFill/>
          </a:ln>
        </p:spPr>
        <p:txBody>
          <a:bodyPr spcFirstLastPara="1" wrap="square" lIns="0" tIns="0" rIns="40625" bIns="0" anchor="t" anchorCtr="0">
            <a:noAutofit/>
          </a:bodyPr>
          <a:lstStyle/>
          <a:p>
            <a:pPr marL="39687" marR="0" lvl="0" indent="-1587" algn="ctr" rtl="0">
              <a:lnSpc>
                <a:spcPct val="100000"/>
              </a:lnSpc>
              <a:spcBef>
                <a:spcPts val="0"/>
              </a:spcBef>
              <a:spcAft>
                <a:spcPts val="0"/>
              </a:spcAft>
              <a:buClr>
                <a:schemeClr val="dk1"/>
              </a:buClr>
              <a:buFont typeface="Verdana"/>
              <a:buNone/>
            </a:pPr>
            <a:r>
              <a:rPr lang="en-US" sz="1000" b="0" i="0" u="none">
                <a:solidFill>
                  <a:schemeClr val="dk1"/>
                </a:solidFill>
                <a:latin typeface="Verdana"/>
                <a:ea typeface="Verdana"/>
                <a:cs typeface="Verdana"/>
                <a:sym typeface="Verdana"/>
              </a:rPr>
              <a:t>KUB - Kurs Svensk Kirurgisk Förening För Övre abdominell Kirurgi</a:t>
            </a:r>
            <a:endParaRPr/>
          </a:p>
        </p:txBody>
      </p:sp>
      <p:pic>
        <p:nvPicPr>
          <p:cNvPr id="553" name="Google Shape;553;p65"/>
          <p:cNvPicPr preferRelativeResize="0"/>
          <p:nvPr/>
        </p:nvPicPr>
        <p:blipFill rotWithShape="1">
          <a:blip r:embed="rId4">
            <a:alphaModFix/>
          </a:blip>
          <a:srcRect/>
          <a:stretch/>
        </p:blipFill>
        <p:spPr>
          <a:xfrm>
            <a:off x="1116012" y="1844675"/>
            <a:ext cx="6113462" cy="3478212"/>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pic>
        <p:nvPicPr>
          <p:cNvPr id="558" name="Google Shape;558;p66" descr="E:\Backup\Peter E\Diagnos bilder\ESD\Johansson\OLYM0010.jpg"/>
          <p:cNvPicPr preferRelativeResize="0"/>
          <p:nvPr/>
        </p:nvPicPr>
        <p:blipFill rotWithShape="1">
          <a:blip r:embed="rId3">
            <a:alphaModFix/>
          </a:blip>
          <a:srcRect/>
          <a:stretch/>
        </p:blipFill>
        <p:spPr>
          <a:xfrm>
            <a:off x="-1524000" y="-1371600"/>
            <a:ext cx="12192000" cy="96012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pic>
        <p:nvPicPr>
          <p:cNvPr id="563" name="Google Shape;563;p67" descr="E:\Backup\Peter E\Diagnos bilder\ESD\Johansson\OLYM0032.jpg"/>
          <p:cNvPicPr preferRelativeResize="0"/>
          <p:nvPr/>
        </p:nvPicPr>
        <p:blipFill rotWithShape="1">
          <a:blip r:embed="rId3">
            <a:alphaModFix/>
          </a:blip>
          <a:srcRect/>
          <a:stretch/>
        </p:blipFill>
        <p:spPr>
          <a:xfrm>
            <a:off x="-1524000" y="-1371600"/>
            <a:ext cx="12192000" cy="96012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pic>
        <p:nvPicPr>
          <p:cNvPr id="569" name="Google Shape;569;p68" descr="E:\Backup\Peter E\Diagnos bilder\ESD\Johansson\OLYM0038.jpg"/>
          <p:cNvPicPr preferRelativeResize="0"/>
          <p:nvPr/>
        </p:nvPicPr>
        <p:blipFill rotWithShape="1">
          <a:blip r:embed="rId3">
            <a:alphaModFix/>
          </a:blip>
          <a:srcRect/>
          <a:stretch/>
        </p:blipFill>
        <p:spPr>
          <a:xfrm>
            <a:off x="-1524000" y="-1371600"/>
            <a:ext cx="12192000" cy="96012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pic>
        <p:nvPicPr>
          <p:cNvPr id="574" name="Google Shape;574;p69" descr="E:\Backup\Peter E\Diagnos bilder\ESD\Johansson\OLYM0053.jpg"/>
          <p:cNvPicPr preferRelativeResize="0"/>
          <p:nvPr/>
        </p:nvPicPr>
        <p:blipFill rotWithShape="1">
          <a:blip r:embed="rId3">
            <a:alphaModFix/>
          </a:blip>
          <a:srcRect/>
          <a:stretch/>
        </p:blipFill>
        <p:spPr>
          <a:xfrm>
            <a:off x="-1524000" y="-1371600"/>
            <a:ext cx="12192000" cy="96012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pic>
        <p:nvPicPr>
          <p:cNvPr id="579" name="Google Shape;579;p70" descr="E:\Backup\Peter E\Diagnos bilder\ESD\Johansson\OLYM0060.jpg"/>
          <p:cNvPicPr preferRelativeResize="0"/>
          <p:nvPr/>
        </p:nvPicPr>
        <p:blipFill rotWithShape="1">
          <a:blip r:embed="rId3">
            <a:alphaModFix/>
          </a:blip>
          <a:srcRect/>
          <a:stretch/>
        </p:blipFill>
        <p:spPr>
          <a:xfrm>
            <a:off x="-1524000" y="-1371600"/>
            <a:ext cx="12192000" cy="96012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71"/>
          <p:cNvSpPr txBox="1"/>
          <p:nvPr/>
        </p:nvSpPr>
        <p:spPr>
          <a:xfrm>
            <a:off x="0" y="0"/>
            <a:ext cx="228600" cy="2286000"/>
          </a:xfrm>
          <a:prstGeom prst="rect">
            <a:avLst/>
          </a:prstGeom>
          <a:solidFill>
            <a:srgbClr val="6666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2400" b="0" i="0" u="none">
              <a:solidFill>
                <a:srgbClr val="000000"/>
              </a:solidFill>
              <a:latin typeface="Verdana"/>
              <a:ea typeface="Verdana"/>
              <a:cs typeface="Verdana"/>
              <a:sym typeface="Verdana"/>
            </a:endParaRPr>
          </a:p>
        </p:txBody>
      </p:sp>
      <p:cxnSp>
        <p:nvCxnSpPr>
          <p:cNvPr id="585" name="Google Shape;585;p71"/>
          <p:cNvCxnSpPr/>
          <p:nvPr/>
        </p:nvCxnSpPr>
        <p:spPr>
          <a:xfrm>
            <a:off x="457200" y="1447800"/>
            <a:ext cx="8077200" cy="1587"/>
          </a:xfrm>
          <a:prstGeom prst="straightConnector1">
            <a:avLst/>
          </a:prstGeom>
          <a:noFill/>
          <a:ln w="19050" cap="flat" cmpd="sng">
            <a:solidFill>
              <a:srgbClr val="999900"/>
            </a:solidFill>
            <a:prstDash val="solid"/>
            <a:miter lim="8000"/>
            <a:headEnd type="none" w="sm" len="sm"/>
            <a:tailEnd type="none" w="sm" len="sm"/>
          </a:ln>
        </p:spPr>
      </p:cxnSp>
      <p:sp>
        <p:nvSpPr>
          <p:cNvPr id="586" name="Google Shape;586;p71"/>
          <p:cNvSpPr txBox="1"/>
          <p:nvPr/>
        </p:nvSpPr>
        <p:spPr>
          <a:xfrm>
            <a:off x="0" y="2286000"/>
            <a:ext cx="228600" cy="2286000"/>
          </a:xfrm>
          <a:prstGeom prst="rect">
            <a:avLst/>
          </a:prstGeom>
          <a:solidFill>
            <a:srgbClr val="CCCC6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2400" b="0" i="0" u="none">
              <a:solidFill>
                <a:srgbClr val="000000"/>
              </a:solidFill>
              <a:latin typeface="Verdana"/>
              <a:ea typeface="Verdana"/>
              <a:cs typeface="Verdana"/>
              <a:sym typeface="Verdana"/>
            </a:endParaRPr>
          </a:p>
        </p:txBody>
      </p:sp>
      <p:sp>
        <p:nvSpPr>
          <p:cNvPr id="587" name="Google Shape;587;p71"/>
          <p:cNvSpPr txBox="1"/>
          <p:nvPr/>
        </p:nvSpPr>
        <p:spPr>
          <a:xfrm>
            <a:off x="0" y="4572000"/>
            <a:ext cx="228600" cy="2286000"/>
          </a:xfrm>
          <a:prstGeom prst="rect">
            <a:avLst/>
          </a:prstGeom>
          <a:solidFill>
            <a:srgbClr val="9999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2400" b="0" i="0" u="none">
              <a:solidFill>
                <a:srgbClr val="000000"/>
              </a:solidFill>
              <a:latin typeface="Verdana"/>
              <a:ea typeface="Verdana"/>
              <a:cs typeface="Verdana"/>
              <a:sym typeface="Verdana"/>
            </a:endParaRPr>
          </a:p>
        </p:txBody>
      </p:sp>
      <p:sp>
        <p:nvSpPr>
          <p:cNvPr id="588" name="Google Shape;588;p71"/>
          <p:cNvSpPr txBox="1">
            <a:spLocks noGrp="1"/>
          </p:cNvSpPr>
          <p:nvPr>
            <p:ph type="title"/>
          </p:nvPr>
        </p:nvSpPr>
        <p:spPr>
          <a:xfrm>
            <a:off x="457200" y="0"/>
            <a:ext cx="8229600" cy="1417637"/>
          </a:xfrm>
          <a:prstGeom prst="rect">
            <a:avLst/>
          </a:prstGeom>
          <a:noFill/>
          <a:ln>
            <a:noFill/>
          </a:ln>
        </p:spPr>
        <p:txBody>
          <a:bodyPr spcFirstLastPara="1" wrap="square" lIns="50800" tIns="50800" rIns="132075" bIns="50800" anchor="b" anchorCtr="0">
            <a:noAutofit/>
          </a:bodyPr>
          <a:lstStyle/>
          <a:p>
            <a:pPr marL="39687" marR="0" lvl="0" indent="-1587" algn="ctr" rtl="0">
              <a:lnSpc>
                <a:spcPct val="100000"/>
              </a:lnSpc>
              <a:spcBef>
                <a:spcPts val="0"/>
              </a:spcBef>
              <a:spcAft>
                <a:spcPts val="0"/>
              </a:spcAft>
              <a:buClr>
                <a:srgbClr val="999900"/>
              </a:buClr>
              <a:buFont typeface="Garamond"/>
              <a:buNone/>
            </a:pPr>
            <a:r>
              <a:rPr lang="en-US" sz="4400" b="0" i="0" u="none" strike="noStrike" cap="none">
                <a:solidFill>
                  <a:srgbClr val="999900"/>
                </a:solidFill>
                <a:latin typeface="Garamond"/>
                <a:ea typeface="Garamond"/>
                <a:cs typeface="Garamond"/>
                <a:sym typeface="Garamond"/>
              </a:rPr>
              <a:t>Tidig cancer i esofagus inte bara “Barrett cancer”</a:t>
            </a:r>
            <a:endParaRPr/>
          </a:p>
        </p:txBody>
      </p:sp>
      <p:sp>
        <p:nvSpPr>
          <p:cNvPr id="589" name="Google Shape;589;p71"/>
          <p:cNvSpPr txBox="1">
            <a:spLocks noGrp="1"/>
          </p:cNvSpPr>
          <p:nvPr>
            <p:ph type="body" idx="1"/>
          </p:nvPr>
        </p:nvSpPr>
        <p:spPr>
          <a:xfrm>
            <a:off x="395287" y="1052512"/>
            <a:ext cx="8291512" cy="4926012"/>
          </a:xfrm>
          <a:prstGeom prst="rect">
            <a:avLst/>
          </a:prstGeom>
          <a:noFill/>
          <a:ln>
            <a:noFill/>
          </a:ln>
        </p:spPr>
        <p:txBody>
          <a:bodyPr spcFirstLastPara="1" wrap="square" lIns="50800" tIns="50800" rIns="132075" bIns="50800" anchor="t" anchorCtr="0">
            <a:noAutofit/>
          </a:bodyPr>
          <a:lstStyle/>
          <a:p>
            <a:pPr marL="39687" marR="0" lvl="0" indent="-1587" algn="l" rtl="0">
              <a:lnSpc>
                <a:spcPct val="100000"/>
              </a:lnSpc>
              <a:spcBef>
                <a:spcPts val="0"/>
              </a:spcBef>
              <a:spcAft>
                <a:spcPts val="0"/>
              </a:spcAft>
              <a:buClr>
                <a:srgbClr val="666600"/>
              </a:buClr>
              <a:buFont typeface="Noto Sans Symbols"/>
              <a:buNone/>
            </a:pPr>
            <a:endParaRPr sz="2800" b="1" i="0" u="none">
              <a:solidFill>
                <a:schemeClr val="dk1"/>
              </a:solidFill>
              <a:latin typeface="Verdana"/>
              <a:ea typeface="Verdana"/>
              <a:cs typeface="Verdana"/>
              <a:sym typeface="Verdana"/>
            </a:endParaRPr>
          </a:p>
          <a:p>
            <a:pPr marL="39687" marR="0" lvl="0" indent="-1587" algn="l" rtl="0">
              <a:lnSpc>
                <a:spcPct val="100000"/>
              </a:lnSpc>
              <a:spcBef>
                <a:spcPts val="700"/>
              </a:spcBef>
              <a:spcAft>
                <a:spcPts val="0"/>
              </a:spcAft>
              <a:buClr>
                <a:srgbClr val="666600"/>
              </a:buClr>
              <a:buFont typeface="Noto Sans Symbols"/>
              <a:buNone/>
            </a:pPr>
            <a:endParaRPr sz="2800" b="0" i="0" u="none">
              <a:solidFill>
                <a:schemeClr val="dk1"/>
              </a:solidFill>
              <a:latin typeface="Verdana"/>
              <a:ea typeface="Verdana"/>
              <a:cs typeface="Verdana"/>
              <a:sym typeface="Verdana"/>
            </a:endParaRPr>
          </a:p>
          <a:p>
            <a:pPr marL="382588" marR="0" lvl="0" indent="-211138" algn="l" rtl="0">
              <a:spcBef>
                <a:spcPts val="700"/>
              </a:spcBef>
              <a:spcAft>
                <a:spcPts val="0"/>
              </a:spcAft>
              <a:buClr>
                <a:srgbClr val="666600"/>
              </a:buClr>
              <a:buSzPts val="2100"/>
              <a:buFont typeface="Noto Sans Symbols"/>
              <a:buNone/>
            </a:pPr>
            <a:endParaRPr sz="2800" b="0" i="0" u="none">
              <a:solidFill>
                <a:schemeClr val="dk1"/>
              </a:solidFill>
              <a:latin typeface="Verdana"/>
              <a:ea typeface="Verdana"/>
              <a:cs typeface="Verdana"/>
              <a:sym typeface="Verdana"/>
            </a:endParaRPr>
          </a:p>
        </p:txBody>
      </p:sp>
      <p:pic>
        <p:nvPicPr>
          <p:cNvPr id="590" name="Google Shape;590;p71"/>
          <p:cNvPicPr preferRelativeResize="0"/>
          <p:nvPr/>
        </p:nvPicPr>
        <p:blipFill rotWithShape="1">
          <a:blip r:embed="rId3">
            <a:alphaModFix/>
          </a:blip>
          <a:srcRect/>
          <a:stretch/>
        </p:blipFill>
        <p:spPr>
          <a:xfrm>
            <a:off x="7740650" y="6161087"/>
            <a:ext cx="1403350" cy="696912"/>
          </a:xfrm>
          <a:prstGeom prst="rect">
            <a:avLst/>
          </a:prstGeom>
          <a:noFill/>
          <a:ln>
            <a:noFill/>
          </a:ln>
        </p:spPr>
      </p:pic>
      <p:sp>
        <p:nvSpPr>
          <p:cNvPr id="591" name="Google Shape;591;p71"/>
          <p:cNvSpPr txBox="1"/>
          <p:nvPr/>
        </p:nvSpPr>
        <p:spPr>
          <a:xfrm>
            <a:off x="3124200" y="6248400"/>
            <a:ext cx="2908300" cy="406400"/>
          </a:xfrm>
          <a:prstGeom prst="rect">
            <a:avLst/>
          </a:prstGeom>
          <a:noFill/>
          <a:ln>
            <a:noFill/>
          </a:ln>
        </p:spPr>
        <p:txBody>
          <a:bodyPr spcFirstLastPara="1" wrap="square" lIns="0" tIns="0" rIns="40625" bIns="0" anchor="t" anchorCtr="0">
            <a:noAutofit/>
          </a:bodyPr>
          <a:lstStyle/>
          <a:p>
            <a:pPr marL="39687" marR="0" lvl="0" indent="-1587" algn="ctr" rtl="0">
              <a:lnSpc>
                <a:spcPct val="100000"/>
              </a:lnSpc>
              <a:spcBef>
                <a:spcPts val="0"/>
              </a:spcBef>
              <a:spcAft>
                <a:spcPts val="0"/>
              </a:spcAft>
              <a:buClr>
                <a:schemeClr val="dk1"/>
              </a:buClr>
              <a:buFont typeface="Verdana"/>
              <a:buNone/>
            </a:pPr>
            <a:r>
              <a:rPr lang="en-US" sz="1000" b="0" i="0" u="none">
                <a:solidFill>
                  <a:schemeClr val="dk1"/>
                </a:solidFill>
                <a:latin typeface="Verdana"/>
                <a:ea typeface="Verdana"/>
                <a:cs typeface="Verdana"/>
                <a:sym typeface="Verdana"/>
              </a:rPr>
              <a:t>KUB - Kurs Svensk Kirurgisk Förening För Övre abdominell Kirurgi</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Google Shape;596;p72"/>
          <p:cNvSpPr txBox="1"/>
          <p:nvPr/>
        </p:nvSpPr>
        <p:spPr>
          <a:xfrm>
            <a:off x="0" y="0"/>
            <a:ext cx="228600" cy="2286000"/>
          </a:xfrm>
          <a:prstGeom prst="rect">
            <a:avLst/>
          </a:prstGeom>
          <a:solidFill>
            <a:srgbClr val="6666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2400" b="0" i="0" u="none">
              <a:solidFill>
                <a:srgbClr val="000000"/>
              </a:solidFill>
              <a:latin typeface="Verdana"/>
              <a:ea typeface="Verdana"/>
              <a:cs typeface="Verdana"/>
              <a:sym typeface="Verdana"/>
            </a:endParaRPr>
          </a:p>
        </p:txBody>
      </p:sp>
      <p:cxnSp>
        <p:nvCxnSpPr>
          <p:cNvPr id="597" name="Google Shape;597;p72"/>
          <p:cNvCxnSpPr/>
          <p:nvPr/>
        </p:nvCxnSpPr>
        <p:spPr>
          <a:xfrm>
            <a:off x="457200" y="1447800"/>
            <a:ext cx="8077200" cy="1587"/>
          </a:xfrm>
          <a:prstGeom prst="straightConnector1">
            <a:avLst/>
          </a:prstGeom>
          <a:noFill/>
          <a:ln w="19050" cap="flat" cmpd="sng">
            <a:solidFill>
              <a:srgbClr val="999900"/>
            </a:solidFill>
            <a:prstDash val="solid"/>
            <a:miter lim="8000"/>
            <a:headEnd type="none" w="sm" len="sm"/>
            <a:tailEnd type="none" w="sm" len="sm"/>
          </a:ln>
        </p:spPr>
      </p:cxnSp>
      <p:sp>
        <p:nvSpPr>
          <p:cNvPr id="598" name="Google Shape;598;p72"/>
          <p:cNvSpPr txBox="1"/>
          <p:nvPr/>
        </p:nvSpPr>
        <p:spPr>
          <a:xfrm>
            <a:off x="0" y="2286000"/>
            <a:ext cx="228600" cy="2286000"/>
          </a:xfrm>
          <a:prstGeom prst="rect">
            <a:avLst/>
          </a:prstGeom>
          <a:solidFill>
            <a:srgbClr val="CCCC6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2400" b="0" i="0" u="none">
              <a:solidFill>
                <a:srgbClr val="000000"/>
              </a:solidFill>
              <a:latin typeface="Verdana"/>
              <a:ea typeface="Verdana"/>
              <a:cs typeface="Verdana"/>
              <a:sym typeface="Verdana"/>
            </a:endParaRPr>
          </a:p>
        </p:txBody>
      </p:sp>
      <p:sp>
        <p:nvSpPr>
          <p:cNvPr id="599" name="Google Shape;599;p72"/>
          <p:cNvSpPr txBox="1"/>
          <p:nvPr/>
        </p:nvSpPr>
        <p:spPr>
          <a:xfrm>
            <a:off x="0" y="4572000"/>
            <a:ext cx="228600" cy="2286000"/>
          </a:xfrm>
          <a:prstGeom prst="rect">
            <a:avLst/>
          </a:prstGeom>
          <a:solidFill>
            <a:srgbClr val="9999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2400" b="0" i="0" u="none">
              <a:solidFill>
                <a:srgbClr val="000000"/>
              </a:solidFill>
              <a:latin typeface="Verdana"/>
              <a:ea typeface="Verdana"/>
              <a:cs typeface="Verdana"/>
              <a:sym typeface="Verdana"/>
            </a:endParaRPr>
          </a:p>
        </p:txBody>
      </p:sp>
      <p:sp>
        <p:nvSpPr>
          <p:cNvPr id="600" name="Google Shape;600;p72"/>
          <p:cNvSpPr txBox="1">
            <a:spLocks noGrp="1"/>
          </p:cNvSpPr>
          <p:nvPr>
            <p:ph type="title"/>
          </p:nvPr>
        </p:nvSpPr>
        <p:spPr>
          <a:xfrm>
            <a:off x="457200" y="0"/>
            <a:ext cx="8229600" cy="1417637"/>
          </a:xfrm>
          <a:prstGeom prst="rect">
            <a:avLst/>
          </a:prstGeom>
          <a:noFill/>
          <a:ln>
            <a:noFill/>
          </a:ln>
        </p:spPr>
        <p:txBody>
          <a:bodyPr spcFirstLastPara="1" wrap="square" lIns="50800" tIns="50800" rIns="132075" bIns="50800" anchor="b" anchorCtr="0">
            <a:noAutofit/>
          </a:bodyPr>
          <a:lstStyle/>
          <a:p>
            <a:pPr marL="39687" marR="0" lvl="0" indent="-1587" algn="ctr" rtl="0">
              <a:lnSpc>
                <a:spcPct val="100000"/>
              </a:lnSpc>
              <a:spcBef>
                <a:spcPts val="0"/>
              </a:spcBef>
              <a:spcAft>
                <a:spcPts val="0"/>
              </a:spcAft>
              <a:buClr>
                <a:srgbClr val="999900"/>
              </a:buClr>
              <a:buFont typeface="Garamond"/>
              <a:buNone/>
            </a:pPr>
            <a:r>
              <a:rPr lang="en-US" sz="4400" b="0" i="0" u="none" strike="noStrike" cap="none">
                <a:solidFill>
                  <a:srgbClr val="999900"/>
                </a:solidFill>
                <a:latin typeface="Garamond"/>
                <a:ea typeface="Garamond"/>
                <a:cs typeface="Garamond"/>
                <a:sym typeface="Garamond"/>
              </a:rPr>
              <a:t>Tidig cancer i esofagus inte bara “Barrett cancer”</a:t>
            </a:r>
            <a:endParaRPr/>
          </a:p>
        </p:txBody>
      </p:sp>
      <p:sp>
        <p:nvSpPr>
          <p:cNvPr id="601" name="Google Shape;601;p72"/>
          <p:cNvSpPr txBox="1">
            <a:spLocks noGrp="1"/>
          </p:cNvSpPr>
          <p:nvPr>
            <p:ph type="body" idx="1"/>
          </p:nvPr>
        </p:nvSpPr>
        <p:spPr>
          <a:xfrm>
            <a:off x="395287" y="1052512"/>
            <a:ext cx="8291512" cy="4926012"/>
          </a:xfrm>
          <a:prstGeom prst="rect">
            <a:avLst/>
          </a:prstGeom>
          <a:noFill/>
          <a:ln>
            <a:noFill/>
          </a:ln>
        </p:spPr>
        <p:txBody>
          <a:bodyPr spcFirstLastPara="1" wrap="square" lIns="50800" tIns="50800" rIns="132075" bIns="50800" anchor="t" anchorCtr="0">
            <a:noAutofit/>
          </a:bodyPr>
          <a:lstStyle/>
          <a:p>
            <a:pPr marL="39687" marR="0" lvl="0" indent="-1587" algn="l" rtl="0">
              <a:lnSpc>
                <a:spcPct val="100000"/>
              </a:lnSpc>
              <a:spcBef>
                <a:spcPts val="0"/>
              </a:spcBef>
              <a:spcAft>
                <a:spcPts val="0"/>
              </a:spcAft>
              <a:buClr>
                <a:srgbClr val="666600"/>
              </a:buClr>
              <a:buFont typeface="Noto Sans Symbols"/>
              <a:buNone/>
            </a:pPr>
            <a:endParaRPr sz="2800" b="1" i="0" u="none">
              <a:solidFill>
                <a:schemeClr val="dk1"/>
              </a:solidFill>
              <a:latin typeface="Verdana"/>
              <a:ea typeface="Verdana"/>
              <a:cs typeface="Verdana"/>
              <a:sym typeface="Verdana"/>
            </a:endParaRPr>
          </a:p>
          <a:p>
            <a:pPr marL="39687" marR="0" lvl="0" indent="-1587" algn="l" rtl="0">
              <a:lnSpc>
                <a:spcPct val="100000"/>
              </a:lnSpc>
              <a:spcBef>
                <a:spcPts val="700"/>
              </a:spcBef>
              <a:spcAft>
                <a:spcPts val="0"/>
              </a:spcAft>
              <a:buClr>
                <a:srgbClr val="666600"/>
              </a:buClr>
              <a:buFont typeface="Noto Sans Symbols"/>
              <a:buNone/>
            </a:pPr>
            <a:endParaRPr sz="2800" b="0" i="0" u="none">
              <a:solidFill>
                <a:schemeClr val="dk1"/>
              </a:solidFill>
              <a:latin typeface="Verdana"/>
              <a:ea typeface="Verdana"/>
              <a:cs typeface="Verdana"/>
              <a:sym typeface="Verdana"/>
            </a:endParaRPr>
          </a:p>
          <a:p>
            <a:pPr marL="382588" marR="0" lvl="0" indent="-211138" algn="l" rtl="0">
              <a:spcBef>
                <a:spcPts val="700"/>
              </a:spcBef>
              <a:spcAft>
                <a:spcPts val="0"/>
              </a:spcAft>
              <a:buClr>
                <a:srgbClr val="666600"/>
              </a:buClr>
              <a:buSzPts val="2100"/>
              <a:buFont typeface="Noto Sans Symbols"/>
              <a:buNone/>
            </a:pPr>
            <a:endParaRPr sz="2800" b="0" i="0" u="none">
              <a:solidFill>
                <a:schemeClr val="dk1"/>
              </a:solidFill>
              <a:latin typeface="Verdana"/>
              <a:ea typeface="Verdana"/>
              <a:cs typeface="Verdana"/>
              <a:sym typeface="Verdana"/>
            </a:endParaRPr>
          </a:p>
        </p:txBody>
      </p:sp>
      <p:pic>
        <p:nvPicPr>
          <p:cNvPr id="602" name="Google Shape;602;p72"/>
          <p:cNvPicPr preferRelativeResize="0"/>
          <p:nvPr/>
        </p:nvPicPr>
        <p:blipFill rotWithShape="1">
          <a:blip r:embed="rId3">
            <a:alphaModFix/>
          </a:blip>
          <a:srcRect/>
          <a:stretch/>
        </p:blipFill>
        <p:spPr>
          <a:xfrm>
            <a:off x="7740650" y="6161087"/>
            <a:ext cx="1403350" cy="696912"/>
          </a:xfrm>
          <a:prstGeom prst="rect">
            <a:avLst/>
          </a:prstGeom>
          <a:noFill/>
          <a:ln>
            <a:noFill/>
          </a:ln>
        </p:spPr>
      </p:pic>
      <p:sp>
        <p:nvSpPr>
          <p:cNvPr id="603" name="Google Shape;603;p72"/>
          <p:cNvSpPr txBox="1"/>
          <p:nvPr/>
        </p:nvSpPr>
        <p:spPr>
          <a:xfrm>
            <a:off x="3124200" y="6248400"/>
            <a:ext cx="2908300" cy="406400"/>
          </a:xfrm>
          <a:prstGeom prst="rect">
            <a:avLst/>
          </a:prstGeom>
          <a:noFill/>
          <a:ln>
            <a:noFill/>
          </a:ln>
        </p:spPr>
        <p:txBody>
          <a:bodyPr spcFirstLastPara="1" wrap="square" lIns="0" tIns="0" rIns="40625" bIns="0" anchor="t" anchorCtr="0">
            <a:noAutofit/>
          </a:bodyPr>
          <a:lstStyle/>
          <a:p>
            <a:pPr marL="39687" marR="0" lvl="0" indent="-1587" algn="ctr" rtl="0">
              <a:lnSpc>
                <a:spcPct val="100000"/>
              </a:lnSpc>
              <a:spcBef>
                <a:spcPts val="0"/>
              </a:spcBef>
              <a:spcAft>
                <a:spcPts val="0"/>
              </a:spcAft>
              <a:buClr>
                <a:schemeClr val="dk1"/>
              </a:buClr>
              <a:buFont typeface="Verdana"/>
              <a:buNone/>
            </a:pPr>
            <a:r>
              <a:rPr lang="en-US" sz="1000" b="0" i="0" u="none">
                <a:solidFill>
                  <a:schemeClr val="dk1"/>
                </a:solidFill>
                <a:latin typeface="Verdana"/>
                <a:ea typeface="Verdana"/>
                <a:cs typeface="Verdana"/>
                <a:sym typeface="Verdana"/>
              </a:rPr>
              <a:t>KUB - Kurs Svensk Kirurgisk Förening För Övre abdominell Kirurgi</a:t>
            </a:r>
            <a:endParaRPr/>
          </a:p>
        </p:txBody>
      </p:sp>
      <p:pic>
        <p:nvPicPr>
          <p:cNvPr id="604" name="Google Shape;604;p72"/>
          <p:cNvPicPr preferRelativeResize="0"/>
          <p:nvPr/>
        </p:nvPicPr>
        <p:blipFill rotWithShape="1">
          <a:blip r:embed="rId4">
            <a:alphaModFix/>
          </a:blip>
          <a:srcRect/>
          <a:stretch/>
        </p:blipFill>
        <p:spPr>
          <a:xfrm>
            <a:off x="1908175" y="1557337"/>
            <a:ext cx="5253037" cy="4545012"/>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73"/>
          <p:cNvSpPr txBox="1"/>
          <p:nvPr/>
        </p:nvSpPr>
        <p:spPr>
          <a:xfrm>
            <a:off x="0" y="0"/>
            <a:ext cx="228600" cy="2286000"/>
          </a:xfrm>
          <a:prstGeom prst="rect">
            <a:avLst/>
          </a:prstGeom>
          <a:solidFill>
            <a:srgbClr val="6666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2400" b="0" i="0" u="none">
              <a:solidFill>
                <a:srgbClr val="000000"/>
              </a:solidFill>
              <a:latin typeface="Verdana"/>
              <a:ea typeface="Verdana"/>
              <a:cs typeface="Verdana"/>
              <a:sym typeface="Verdana"/>
            </a:endParaRPr>
          </a:p>
        </p:txBody>
      </p:sp>
      <p:cxnSp>
        <p:nvCxnSpPr>
          <p:cNvPr id="610" name="Google Shape;610;p73"/>
          <p:cNvCxnSpPr/>
          <p:nvPr/>
        </p:nvCxnSpPr>
        <p:spPr>
          <a:xfrm>
            <a:off x="457200" y="1447800"/>
            <a:ext cx="8077200" cy="1587"/>
          </a:xfrm>
          <a:prstGeom prst="straightConnector1">
            <a:avLst/>
          </a:prstGeom>
          <a:noFill/>
          <a:ln w="19050" cap="flat" cmpd="sng">
            <a:solidFill>
              <a:srgbClr val="999900"/>
            </a:solidFill>
            <a:prstDash val="solid"/>
            <a:miter lim="8000"/>
            <a:headEnd type="none" w="sm" len="sm"/>
            <a:tailEnd type="none" w="sm" len="sm"/>
          </a:ln>
        </p:spPr>
      </p:cxnSp>
      <p:sp>
        <p:nvSpPr>
          <p:cNvPr id="611" name="Google Shape;611;p73"/>
          <p:cNvSpPr txBox="1"/>
          <p:nvPr/>
        </p:nvSpPr>
        <p:spPr>
          <a:xfrm>
            <a:off x="0" y="2286000"/>
            <a:ext cx="228600" cy="2286000"/>
          </a:xfrm>
          <a:prstGeom prst="rect">
            <a:avLst/>
          </a:prstGeom>
          <a:solidFill>
            <a:srgbClr val="CCCC6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2400" b="0" i="0" u="none">
              <a:solidFill>
                <a:srgbClr val="000000"/>
              </a:solidFill>
              <a:latin typeface="Verdana"/>
              <a:ea typeface="Verdana"/>
              <a:cs typeface="Verdana"/>
              <a:sym typeface="Verdana"/>
            </a:endParaRPr>
          </a:p>
        </p:txBody>
      </p:sp>
      <p:sp>
        <p:nvSpPr>
          <p:cNvPr id="612" name="Google Shape;612;p73"/>
          <p:cNvSpPr txBox="1"/>
          <p:nvPr/>
        </p:nvSpPr>
        <p:spPr>
          <a:xfrm>
            <a:off x="0" y="4572000"/>
            <a:ext cx="228600" cy="2286000"/>
          </a:xfrm>
          <a:prstGeom prst="rect">
            <a:avLst/>
          </a:prstGeom>
          <a:solidFill>
            <a:srgbClr val="9999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2400" b="0" i="0" u="none">
              <a:solidFill>
                <a:srgbClr val="000000"/>
              </a:solidFill>
              <a:latin typeface="Verdana"/>
              <a:ea typeface="Verdana"/>
              <a:cs typeface="Verdana"/>
              <a:sym typeface="Verdana"/>
            </a:endParaRPr>
          </a:p>
        </p:txBody>
      </p:sp>
      <p:sp>
        <p:nvSpPr>
          <p:cNvPr id="613" name="Google Shape;613;p73"/>
          <p:cNvSpPr txBox="1">
            <a:spLocks noGrp="1"/>
          </p:cNvSpPr>
          <p:nvPr>
            <p:ph type="title"/>
          </p:nvPr>
        </p:nvSpPr>
        <p:spPr>
          <a:xfrm>
            <a:off x="457200" y="0"/>
            <a:ext cx="8229600" cy="1417637"/>
          </a:xfrm>
          <a:prstGeom prst="rect">
            <a:avLst/>
          </a:prstGeom>
          <a:noFill/>
          <a:ln>
            <a:noFill/>
          </a:ln>
        </p:spPr>
        <p:txBody>
          <a:bodyPr spcFirstLastPara="1" wrap="square" lIns="50800" tIns="50800" rIns="132075" bIns="50800" anchor="b" anchorCtr="0">
            <a:noAutofit/>
          </a:bodyPr>
          <a:lstStyle/>
          <a:p>
            <a:pPr marL="39687" marR="0" lvl="0" indent="-1587" algn="ctr" rtl="0">
              <a:lnSpc>
                <a:spcPct val="100000"/>
              </a:lnSpc>
              <a:spcBef>
                <a:spcPts val="0"/>
              </a:spcBef>
              <a:spcAft>
                <a:spcPts val="0"/>
              </a:spcAft>
              <a:buClr>
                <a:srgbClr val="999900"/>
              </a:buClr>
              <a:buFont typeface="Garamond"/>
              <a:buNone/>
            </a:pPr>
            <a:r>
              <a:rPr lang="en-US" sz="4400" b="0" i="0" u="none" strike="noStrike" cap="none">
                <a:solidFill>
                  <a:srgbClr val="999900"/>
                </a:solidFill>
                <a:latin typeface="Garamond"/>
                <a:ea typeface="Garamond"/>
                <a:cs typeface="Garamond"/>
                <a:sym typeface="Garamond"/>
              </a:rPr>
              <a:t>Tidig cancer i esofagus inte bara “Barrett cancer”</a:t>
            </a:r>
            <a:endParaRPr/>
          </a:p>
        </p:txBody>
      </p:sp>
      <p:sp>
        <p:nvSpPr>
          <p:cNvPr id="614" name="Google Shape;614;p73"/>
          <p:cNvSpPr txBox="1">
            <a:spLocks noGrp="1"/>
          </p:cNvSpPr>
          <p:nvPr>
            <p:ph type="body" idx="1"/>
          </p:nvPr>
        </p:nvSpPr>
        <p:spPr>
          <a:xfrm>
            <a:off x="395287" y="1052512"/>
            <a:ext cx="8291512" cy="4926012"/>
          </a:xfrm>
          <a:prstGeom prst="rect">
            <a:avLst/>
          </a:prstGeom>
          <a:noFill/>
          <a:ln>
            <a:noFill/>
          </a:ln>
        </p:spPr>
        <p:txBody>
          <a:bodyPr spcFirstLastPara="1" wrap="square" lIns="50800" tIns="50800" rIns="132075" bIns="50800" anchor="t" anchorCtr="0">
            <a:noAutofit/>
          </a:bodyPr>
          <a:lstStyle/>
          <a:p>
            <a:pPr marL="39687" marR="0" lvl="0" indent="-1587" algn="l" rtl="0">
              <a:lnSpc>
                <a:spcPct val="100000"/>
              </a:lnSpc>
              <a:spcBef>
                <a:spcPts val="0"/>
              </a:spcBef>
              <a:spcAft>
                <a:spcPts val="0"/>
              </a:spcAft>
              <a:buClr>
                <a:srgbClr val="666600"/>
              </a:buClr>
              <a:buFont typeface="Noto Sans Symbols"/>
              <a:buNone/>
            </a:pPr>
            <a:endParaRPr sz="2800" b="1" i="0" u="none">
              <a:solidFill>
                <a:schemeClr val="dk1"/>
              </a:solidFill>
              <a:latin typeface="Verdana"/>
              <a:ea typeface="Verdana"/>
              <a:cs typeface="Verdana"/>
              <a:sym typeface="Verdana"/>
            </a:endParaRPr>
          </a:p>
          <a:p>
            <a:pPr marL="39687" marR="0" lvl="0" indent="-1587" algn="l" rtl="0">
              <a:lnSpc>
                <a:spcPct val="100000"/>
              </a:lnSpc>
              <a:spcBef>
                <a:spcPts val="700"/>
              </a:spcBef>
              <a:spcAft>
                <a:spcPts val="0"/>
              </a:spcAft>
              <a:buClr>
                <a:srgbClr val="666600"/>
              </a:buClr>
              <a:buFont typeface="Noto Sans Symbols"/>
              <a:buNone/>
            </a:pPr>
            <a:endParaRPr sz="2800" b="0" i="0" u="none">
              <a:solidFill>
                <a:schemeClr val="dk1"/>
              </a:solidFill>
              <a:latin typeface="Verdana"/>
              <a:ea typeface="Verdana"/>
              <a:cs typeface="Verdana"/>
              <a:sym typeface="Verdana"/>
            </a:endParaRPr>
          </a:p>
          <a:p>
            <a:pPr marL="382588" marR="0" lvl="0" indent="-211138" algn="l" rtl="0">
              <a:spcBef>
                <a:spcPts val="700"/>
              </a:spcBef>
              <a:spcAft>
                <a:spcPts val="0"/>
              </a:spcAft>
              <a:buClr>
                <a:srgbClr val="666600"/>
              </a:buClr>
              <a:buSzPts val="2100"/>
              <a:buFont typeface="Noto Sans Symbols"/>
              <a:buNone/>
            </a:pPr>
            <a:endParaRPr sz="2800" b="0" i="0" u="none">
              <a:solidFill>
                <a:schemeClr val="dk1"/>
              </a:solidFill>
              <a:latin typeface="Verdana"/>
              <a:ea typeface="Verdana"/>
              <a:cs typeface="Verdana"/>
              <a:sym typeface="Verdana"/>
            </a:endParaRPr>
          </a:p>
        </p:txBody>
      </p:sp>
      <p:pic>
        <p:nvPicPr>
          <p:cNvPr id="615" name="Google Shape;615;p73"/>
          <p:cNvPicPr preferRelativeResize="0"/>
          <p:nvPr/>
        </p:nvPicPr>
        <p:blipFill rotWithShape="1">
          <a:blip r:embed="rId3">
            <a:alphaModFix/>
          </a:blip>
          <a:srcRect/>
          <a:stretch/>
        </p:blipFill>
        <p:spPr>
          <a:xfrm>
            <a:off x="7740650" y="6161087"/>
            <a:ext cx="1403350" cy="696912"/>
          </a:xfrm>
          <a:prstGeom prst="rect">
            <a:avLst/>
          </a:prstGeom>
          <a:noFill/>
          <a:ln>
            <a:noFill/>
          </a:ln>
        </p:spPr>
      </p:pic>
      <p:sp>
        <p:nvSpPr>
          <p:cNvPr id="616" name="Google Shape;616;p73"/>
          <p:cNvSpPr txBox="1"/>
          <p:nvPr/>
        </p:nvSpPr>
        <p:spPr>
          <a:xfrm>
            <a:off x="3124200" y="6248400"/>
            <a:ext cx="2908300" cy="406400"/>
          </a:xfrm>
          <a:prstGeom prst="rect">
            <a:avLst/>
          </a:prstGeom>
          <a:noFill/>
          <a:ln>
            <a:noFill/>
          </a:ln>
        </p:spPr>
        <p:txBody>
          <a:bodyPr spcFirstLastPara="1" wrap="square" lIns="0" tIns="0" rIns="40625" bIns="0" anchor="t" anchorCtr="0">
            <a:noAutofit/>
          </a:bodyPr>
          <a:lstStyle/>
          <a:p>
            <a:pPr marL="39687" marR="0" lvl="0" indent="-1587" algn="ctr" rtl="0">
              <a:lnSpc>
                <a:spcPct val="100000"/>
              </a:lnSpc>
              <a:spcBef>
                <a:spcPts val="0"/>
              </a:spcBef>
              <a:spcAft>
                <a:spcPts val="0"/>
              </a:spcAft>
              <a:buClr>
                <a:schemeClr val="dk1"/>
              </a:buClr>
              <a:buFont typeface="Verdana"/>
              <a:buNone/>
            </a:pPr>
            <a:r>
              <a:rPr lang="en-US" sz="1000" b="0" i="0" u="none">
                <a:solidFill>
                  <a:schemeClr val="dk1"/>
                </a:solidFill>
                <a:latin typeface="Verdana"/>
                <a:ea typeface="Verdana"/>
                <a:cs typeface="Verdana"/>
                <a:sym typeface="Verdana"/>
              </a:rPr>
              <a:t>KUB - Kurs Svensk Kirurgisk Förening För Övre abdominell Kirurgi</a:t>
            </a:r>
            <a:endParaRPr/>
          </a:p>
        </p:txBody>
      </p:sp>
      <p:pic>
        <p:nvPicPr>
          <p:cNvPr id="617" name="Google Shape;617;p73"/>
          <p:cNvPicPr preferRelativeResize="0"/>
          <p:nvPr/>
        </p:nvPicPr>
        <p:blipFill rotWithShape="1">
          <a:blip r:embed="rId4">
            <a:alphaModFix/>
          </a:blip>
          <a:srcRect/>
          <a:stretch/>
        </p:blipFill>
        <p:spPr>
          <a:xfrm>
            <a:off x="1908175" y="1557337"/>
            <a:ext cx="5289550" cy="46005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9"/>
          <p:cNvSpPr txBox="1"/>
          <p:nvPr/>
        </p:nvSpPr>
        <p:spPr>
          <a:xfrm>
            <a:off x="0" y="0"/>
            <a:ext cx="228600" cy="2286000"/>
          </a:xfrm>
          <a:prstGeom prst="rect">
            <a:avLst/>
          </a:prstGeom>
          <a:solidFill>
            <a:srgbClr val="6666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2400" b="0" i="0" u="none">
              <a:solidFill>
                <a:srgbClr val="000000"/>
              </a:solidFill>
              <a:latin typeface="Verdana"/>
              <a:ea typeface="Verdana"/>
              <a:cs typeface="Verdana"/>
              <a:sym typeface="Verdana"/>
            </a:endParaRPr>
          </a:p>
        </p:txBody>
      </p:sp>
      <p:cxnSp>
        <p:nvCxnSpPr>
          <p:cNvPr id="143" name="Google Shape;143;p29"/>
          <p:cNvCxnSpPr/>
          <p:nvPr/>
        </p:nvCxnSpPr>
        <p:spPr>
          <a:xfrm>
            <a:off x="457200" y="1447800"/>
            <a:ext cx="8077200" cy="1587"/>
          </a:xfrm>
          <a:prstGeom prst="straightConnector1">
            <a:avLst/>
          </a:prstGeom>
          <a:noFill/>
          <a:ln w="19050" cap="flat" cmpd="sng">
            <a:solidFill>
              <a:srgbClr val="999900"/>
            </a:solidFill>
            <a:prstDash val="solid"/>
            <a:miter lim="8000"/>
            <a:headEnd type="none" w="sm" len="sm"/>
            <a:tailEnd type="none" w="sm" len="sm"/>
          </a:ln>
        </p:spPr>
      </p:cxnSp>
      <p:sp>
        <p:nvSpPr>
          <p:cNvPr id="144" name="Google Shape;144;p29"/>
          <p:cNvSpPr txBox="1"/>
          <p:nvPr/>
        </p:nvSpPr>
        <p:spPr>
          <a:xfrm>
            <a:off x="0" y="2286000"/>
            <a:ext cx="228600" cy="2286000"/>
          </a:xfrm>
          <a:prstGeom prst="rect">
            <a:avLst/>
          </a:prstGeom>
          <a:solidFill>
            <a:srgbClr val="CCCC6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2400" b="0" i="0" u="none">
              <a:solidFill>
                <a:srgbClr val="000000"/>
              </a:solidFill>
              <a:latin typeface="Verdana"/>
              <a:ea typeface="Verdana"/>
              <a:cs typeface="Verdana"/>
              <a:sym typeface="Verdana"/>
            </a:endParaRPr>
          </a:p>
        </p:txBody>
      </p:sp>
      <p:sp>
        <p:nvSpPr>
          <p:cNvPr id="145" name="Google Shape;145;p29"/>
          <p:cNvSpPr txBox="1"/>
          <p:nvPr/>
        </p:nvSpPr>
        <p:spPr>
          <a:xfrm>
            <a:off x="0" y="4572000"/>
            <a:ext cx="228600" cy="2286000"/>
          </a:xfrm>
          <a:prstGeom prst="rect">
            <a:avLst/>
          </a:prstGeom>
          <a:solidFill>
            <a:srgbClr val="9999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2400" b="0" i="0" u="none">
              <a:solidFill>
                <a:srgbClr val="000000"/>
              </a:solidFill>
              <a:latin typeface="Verdana"/>
              <a:ea typeface="Verdana"/>
              <a:cs typeface="Verdana"/>
              <a:sym typeface="Verdana"/>
            </a:endParaRPr>
          </a:p>
        </p:txBody>
      </p:sp>
      <p:sp>
        <p:nvSpPr>
          <p:cNvPr id="146" name="Google Shape;146;p29"/>
          <p:cNvSpPr txBox="1">
            <a:spLocks noGrp="1"/>
          </p:cNvSpPr>
          <p:nvPr>
            <p:ph type="title"/>
          </p:nvPr>
        </p:nvSpPr>
        <p:spPr>
          <a:xfrm>
            <a:off x="457200" y="0"/>
            <a:ext cx="8229600" cy="1417637"/>
          </a:xfrm>
          <a:prstGeom prst="rect">
            <a:avLst/>
          </a:prstGeom>
          <a:noFill/>
          <a:ln>
            <a:noFill/>
          </a:ln>
        </p:spPr>
        <p:txBody>
          <a:bodyPr spcFirstLastPara="1" wrap="square" lIns="50800" tIns="50800" rIns="132075" bIns="50800" anchor="b" anchorCtr="0">
            <a:noAutofit/>
          </a:bodyPr>
          <a:lstStyle/>
          <a:p>
            <a:pPr marL="39687" marR="0" lvl="0" indent="-1587" algn="l" rtl="0">
              <a:lnSpc>
                <a:spcPct val="100000"/>
              </a:lnSpc>
              <a:spcBef>
                <a:spcPts val="0"/>
              </a:spcBef>
              <a:spcAft>
                <a:spcPts val="0"/>
              </a:spcAft>
              <a:buClr>
                <a:srgbClr val="999900"/>
              </a:buClr>
              <a:buFont typeface="Garamond"/>
              <a:buNone/>
            </a:pPr>
            <a:r>
              <a:rPr lang="en-US" sz="3600" b="0" i="0" u="none" strike="noStrike" cap="none">
                <a:solidFill>
                  <a:srgbClr val="999900"/>
                </a:solidFill>
                <a:latin typeface="Garamond"/>
                <a:ea typeface="Garamond"/>
                <a:cs typeface="Garamond"/>
                <a:sym typeface="Garamond"/>
              </a:rPr>
              <a:t> </a:t>
            </a:r>
            <a:r>
              <a:rPr lang="en-US" sz="3600" b="0" i="0" u="none" strike="noStrike" cap="none">
                <a:solidFill>
                  <a:srgbClr val="999900"/>
                </a:solidFill>
                <a:latin typeface="MS PGothic"/>
                <a:ea typeface="MS PGothic"/>
                <a:cs typeface="MS PGothic"/>
                <a:sym typeface="MS PGothic"/>
              </a:rPr>
              <a:t/>
            </a:r>
            <a:br>
              <a:rPr lang="en-US" sz="3600" b="0" i="0" u="none" strike="noStrike" cap="none">
                <a:solidFill>
                  <a:srgbClr val="999900"/>
                </a:solidFill>
                <a:latin typeface="MS PGothic"/>
                <a:ea typeface="MS PGothic"/>
                <a:cs typeface="MS PGothic"/>
                <a:sym typeface="MS PGothic"/>
              </a:rPr>
            </a:br>
            <a:r>
              <a:rPr lang="en-US" sz="3600" b="0" i="0" u="none" strike="noStrike" cap="none">
                <a:solidFill>
                  <a:srgbClr val="999900"/>
                </a:solidFill>
                <a:latin typeface="Garamond"/>
                <a:ea typeface="Garamond"/>
                <a:cs typeface="Garamond"/>
                <a:sym typeface="Garamond"/>
              </a:rPr>
              <a:t>Faktaruta 1 - Patofysiologi</a:t>
            </a:r>
            <a:r>
              <a:rPr lang="en-US" sz="3600" b="0" i="0" u="none" strike="noStrike" cap="none">
                <a:solidFill>
                  <a:srgbClr val="999900"/>
                </a:solidFill>
                <a:latin typeface="MS PGothic"/>
                <a:ea typeface="MS PGothic"/>
                <a:cs typeface="MS PGothic"/>
                <a:sym typeface="MS PGothic"/>
              </a:rPr>
              <a:t/>
            </a:r>
            <a:br>
              <a:rPr lang="en-US" sz="3600" b="0" i="0" u="none" strike="noStrike" cap="none">
                <a:solidFill>
                  <a:srgbClr val="999900"/>
                </a:solidFill>
                <a:latin typeface="MS PGothic"/>
                <a:ea typeface="MS PGothic"/>
                <a:cs typeface="MS PGothic"/>
                <a:sym typeface="MS PGothic"/>
              </a:rPr>
            </a:br>
            <a:endParaRPr/>
          </a:p>
        </p:txBody>
      </p:sp>
      <p:pic>
        <p:nvPicPr>
          <p:cNvPr id="147" name="Google Shape;147;p29"/>
          <p:cNvPicPr preferRelativeResize="0"/>
          <p:nvPr/>
        </p:nvPicPr>
        <p:blipFill rotWithShape="1">
          <a:blip r:embed="rId3">
            <a:alphaModFix/>
          </a:blip>
          <a:srcRect/>
          <a:stretch/>
        </p:blipFill>
        <p:spPr>
          <a:xfrm>
            <a:off x="4092575" y="1676400"/>
            <a:ext cx="3970337" cy="4267200"/>
          </a:xfrm>
          <a:prstGeom prst="rect">
            <a:avLst/>
          </a:prstGeom>
          <a:noFill/>
          <a:ln>
            <a:noFill/>
          </a:ln>
        </p:spPr>
      </p:pic>
      <p:sp>
        <p:nvSpPr>
          <p:cNvPr id="148" name="Google Shape;148;p29"/>
          <p:cNvSpPr/>
          <p:nvPr/>
        </p:nvSpPr>
        <p:spPr>
          <a:xfrm rot="-1440000">
            <a:off x="5226050" y="3200400"/>
            <a:ext cx="428625" cy="706437"/>
          </a:xfrm>
          <a:custGeom>
            <a:avLst/>
            <a:gdLst/>
            <a:ahLst/>
            <a:cxnLst/>
            <a:rect l="l" t="t" r="r" b="b"/>
            <a:pathLst>
              <a:path w="120000" h="120000" extrusionOk="0">
                <a:moveTo>
                  <a:pt x="0" y="36405"/>
                </a:moveTo>
                <a:lnTo>
                  <a:pt x="30000" y="36405"/>
                </a:lnTo>
                <a:lnTo>
                  <a:pt x="30000" y="120000"/>
                </a:lnTo>
                <a:lnTo>
                  <a:pt x="90000" y="120000"/>
                </a:lnTo>
                <a:lnTo>
                  <a:pt x="90000" y="36405"/>
                </a:lnTo>
                <a:lnTo>
                  <a:pt x="120000" y="36405"/>
                </a:lnTo>
                <a:lnTo>
                  <a:pt x="60000" y="0"/>
                </a:lnTo>
                <a:lnTo>
                  <a:pt x="0" y="36405"/>
                </a:lnTo>
                <a:close/>
                <a:moveTo>
                  <a:pt x="0" y="36405"/>
                </a:moveTo>
              </a:path>
            </a:pathLst>
          </a:custGeom>
          <a:solidFill>
            <a:srgbClr val="000000"/>
          </a:solidFill>
          <a:ln w="9525"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2400" b="0" i="0" u="none">
              <a:solidFill>
                <a:srgbClr val="000000"/>
              </a:solidFill>
              <a:latin typeface="Verdana"/>
              <a:ea typeface="Verdana"/>
              <a:cs typeface="Verdana"/>
              <a:sym typeface="Verdana"/>
            </a:endParaRPr>
          </a:p>
        </p:txBody>
      </p:sp>
      <p:sp>
        <p:nvSpPr>
          <p:cNvPr id="149" name="Google Shape;149;p29"/>
          <p:cNvSpPr txBox="1"/>
          <p:nvPr/>
        </p:nvSpPr>
        <p:spPr>
          <a:xfrm>
            <a:off x="747712" y="2814637"/>
            <a:ext cx="3263900" cy="1498600"/>
          </a:xfrm>
          <a:prstGeom prst="rect">
            <a:avLst/>
          </a:prstGeom>
          <a:noFill/>
          <a:ln>
            <a:noFill/>
          </a:ln>
        </p:spPr>
        <p:txBody>
          <a:bodyPr spcFirstLastPara="1" wrap="square" lIns="0" tIns="0" rIns="40625" bIns="0" anchor="t" anchorCtr="0">
            <a:noAutofit/>
          </a:bodyPr>
          <a:lstStyle/>
          <a:p>
            <a:pPr marL="39687" marR="0" lvl="0" indent="-1587" algn="l" rtl="0">
              <a:lnSpc>
                <a:spcPct val="100000"/>
              </a:lnSpc>
              <a:spcBef>
                <a:spcPts val="0"/>
              </a:spcBef>
              <a:spcAft>
                <a:spcPts val="0"/>
              </a:spcAft>
              <a:buClr>
                <a:schemeClr val="dk1"/>
              </a:buClr>
              <a:buFont typeface="Verdana"/>
              <a:buNone/>
            </a:pPr>
            <a:r>
              <a:rPr lang="en-US" sz="1800" b="0" i="0" u="none">
                <a:solidFill>
                  <a:schemeClr val="dk1"/>
                </a:solidFill>
                <a:latin typeface="Verdana"/>
                <a:ea typeface="Verdana"/>
                <a:cs typeface="Verdana"/>
                <a:sym typeface="Verdana"/>
              </a:rPr>
              <a:t>Ökad reflux:</a:t>
            </a:r>
            <a:endParaRPr/>
          </a:p>
          <a:p>
            <a:pPr marL="39687" marR="0" lvl="0" indent="-1587" algn="l" rtl="0">
              <a:lnSpc>
                <a:spcPct val="100000"/>
              </a:lnSpc>
              <a:spcBef>
                <a:spcPts val="0"/>
              </a:spcBef>
              <a:spcAft>
                <a:spcPts val="0"/>
              </a:spcAft>
              <a:buClr>
                <a:srgbClr val="000000"/>
              </a:buClr>
              <a:buSzPts val="1800"/>
              <a:buFont typeface="Arial"/>
              <a:buChar char="•"/>
            </a:pPr>
            <a:r>
              <a:rPr lang="en-US" sz="1800" b="0" i="0" u="none">
                <a:solidFill>
                  <a:schemeClr val="dk1"/>
                </a:solidFill>
                <a:latin typeface="Verdana"/>
                <a:ea typeface="Verdana"/>
                <a:cs typeface="Verdana"/>
                <a:sym typeface="Verdana"/>
              </a:rPr>
              <a:t> TLESR</a:t>
            </a:r>
            <a:endParaRPr/>
          </a:p>
          <a:p>
            <a:pPr marL="39687" marR="0" lvl="0" indent="-1587" algn="l" rtl="0">
              <a:lnSpc>
                <a:spcPct val="100000"/>
              </a:lnSpc>
              <a:spcBef>
                <a:spcPts val="0"/>
              </a:spcBef>
              <a:spcAft>
                <a:spcPts val="0"/>
              </a:spcAft>
              <a:buClr>
                <a:srgbClr val="000000"/>
              </a:buClr>
              <a:buSzPts val="1800"/>
              <a:buFont typeface="Arial"/>
              <a:buChar char="•"/>
            </a:pPr>
            <a:r>
              <a:rPr lang="en-US" sz="1800" b="0" i="0" u="none">
                <a:solidFill>
                  <a:schemeClr val="dk1"/>
                </a:solidFill>
                <a:latin typeface="Verdana"/>
                <a:ea typeface="Verdana"/>
                <a:cs typeface="Verdana"/>
                <a:sym typeface="Verdana"/>
              </a:rPr>
              <a:t> Nedsatt funktion i LES</a:t>
            </a:r>
            <a:endParaRPr/>
          </a:p>
          <a:p>
            <a:pPr marL="39687" marR="0" lvl="0" indent="-1587" algn="l" rtl="0">
              <a:lnSpc>
                <a:spcPct val="100000"/>
              </a:lnSpc>
              <a:spcBef>
                <a:spcPts val="0"/>
              </a:spcBef>
              <a:spcAft>
                <a:spcPts val="0"/>
              </a:spcAft>
              <a:buClr>
                <a:srgbClr val="000000"/>
              </a:buClr>
              <a:buSzPts val="1800"/>
              <a:buFont typeface="Arial"/>
              <a:buChar char="•"/>
            </a:pPr>
            <a:r>
              <a:rPr lang="en-US" sz="1800" b="0" i="0" u="none">
                <a:solidFill>
                  <a:schemeClr val="dk1"/>
                </a:solidFill>
                <a:latin typeface="Verdana"/>
                <a:ea typeface="Verdana"/>
                <a:cs typeface="Verdana"/>
                <a:sym typeface="Verdana"/>
              </a:rPr>
              <a:t> Hiatushernia</a:t>
            </a:r>
            <a:endParaRPr/>
          </a:p>
          <a:p>
            <a:pPr marL="39687" marR="0" lvl="0" indent="-1587" algn="l" rtl="0">
              <a:lnSpc>
                <a:spcPct val="100000"/>
              </a:lnSpc>
              <a:spcBef>
                <a:spcPts val="0"/>
              </a:spcBef>
              <a:spcAft>
                <a:spcPts val="0"/>
              </a:spcAft>
              <a:buClr>
                <a:srgbClr val="000000"/>
              </a:buClr>
              <a:buSzPts val="1800"/>
              <a:buFont typeface="Arial"/>
              <a:buChar char="•"/>
            </a:pPr>
            <a:r>
              <a:rPr lang="en-US" sz="1800" b="0" i="0" u="none">
                <a:solidFill>
                  <a:schemeClr val="dk1"/>
                </a:solidFill>
                <a:latin typeface="Verdana"/>
                <a:ea typeface="Verdana"/>
                <a:cs typeface="Verdana"/>
                <a:sym typeface="Verdana"/>
              </a:rPr>
              <a:t> Ökat intragastriskt tryck</a:t>
            </a:r>
            <a:endParaRPr/>
          </a:p>
        </p:txBody>
      </p:sp>
      <p:pic>
        <p:nvPicPr>
          <p:cNvPr id="150" name="Google Shape;150;p29"/>
          <p:cNvPicPr preferRelativeResize="0"/>
          <p:nvPr/>
        </p:nvPicPr>
        <p:blipFill rotWithShape="1">
          <a:blip r:embed="rId4">
            <a:alphaModFix/>
          </a:blip>
          <a:srcRect/>
          <a:stretch/>
        </p:blipFill>
        <p:spPr>
          <a:xfrm>
            <a:off x="7740650" y="6161087"/>
            <a:ext cx="1403350" cy="696912"/>
          </a:xfrm>
          <a:prstGeom prst="rect">
            <a:avLst/>
          </a:prstGeom>
          <a:noFill/>
          <a:ln>
            <a:noFill/>
          </a:ln>
        </p:spPr>
      </p:pic>
      <p:sp>
        <p:nvSpPr>
          <p:cNvPr id="151" name="Google Shape;151;p29"/>
          <p:cNvSpPr txBox="1"/>
          <p:nvPr/>
        </p:nvSpPr>
        <p:spPr>
          <a:xfrm>
            <a:off x="3124200" y="6248400"/>
            <a:ext cx="2908300" cy="406400"/>
          </a:xfrm>
          <a:prstGeom prst="rect">
            <a:avLst/>
          </a:prstGeom>
          <a:noFill/>
          <a:ln>
            <a:noFill/>
          </a:ln>
        </p:spPr>
        <p:txBody>
          <a:bodyPr spcFirstLastPara="1" wrap="square" lIns="0" tIns="0" rIns="40625" bIns="0" anchor="t" anchorCtr="0">
            <a:noAutofit/>
          </a:bodyPr>
          <a:lstStyle/>
          <a:p>
            <a:pPr marL="39687" marR="0" lvl="0" indent="-1587" algn="ctr" rtl="0">
              <a:lnSpc>
                <a:spcPct val="100000"/>
              </a:lnSpc>
              <a:spcBef>
                <a:spcPts val="0"/>
              </a:spcBef>
              <a:spcAft>
                <a:spcPts val="0"/>
              </a:spcAft>
              <a:buClr>
                <a:schemeClr val="dk1"/>
              </a:buClr>
              <a:buFont typeface="Verdana"/>
              <a:buNone/>
            </a:pPr>
            <a:r>
              <a:rPr lang="en-US" sz="1000" b="0" i="0" u="none">
                <a:solidFill>
                  <a:schemeClr val="dk1"/>
                </a:solidFill>
                <a:latin typeface="Verdana"/>
                <a:ea typeface="Verdana"/>
                <a:cs typeface="Verdana"/>
                <a:sym typeface="Verdana"/>
              </a:rPr>
              <a:t>KUB - Kurs Svensk Kirurgisk Förening För Övre abdominell Kirurgi</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9"/>
                                        </p:tgtEl>
                                        <p:attrNameLst>
                                          <p:attrName>style.visibility</p:attrName>
                                        </p:attrNameLst>
                                      </p:cBhvr>
                                      <p:to>
                                        <p:strVal val="visible"/>
                                      </p:to>
                                    </p:set>
                                    <p:animEffect transition="in" filter="fade">
                                      <p:cBhvr>
                                        <p:cTn id="7" dur="1"/>
                                        <p:tgtEl>
                                          <p:spTgt spid="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74"/>
          <p:cNvSpPr txBox="1"/>
          <p:nvPr/>
        </p:nvSpPr>
        <p:spPr>
          <a:xfrm>
            <a:off x="0" y="0"/>
            <a:ext cx="228600" cy="2286000"/>
          </a:xfrm>
          <a:prstGeom prst="rect">
            <a:avLst/>
          </a:prstGeom>
          <a:solidFill>
            <a:srgbClr val="6666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2400" b="0" i="0" u="none">
              <a:solidFill>
                <a:srgbClr val="000000"/>
              </a:solidFill>
              <a:latin typeface="Verdana"/>
              <a:ea typeface="Verdana"/>
              <a:cs typeface="Verdana"/>
              <a:sym typeface="Verdana"/>
            </a:endParaRPr>
          </a:p>
        </p:txBody>
      </p:sp>
      <p:cxnSp>
        <p:nvCxnSpPr>
          <p:cNvPr id="623" name="Google Shape;623;p74"/>
          <p:cNvCxnSpPr/>
          <p:nvPr/>
        </p:nvCxnSpPr>
        <p:spPr>
          <a:xfrm>
            <a:off x="457200" y="1447800"/>
            <a:ext cx="8077200" cy="1587"/>
          </a:xfrm>
          <a:prstGeom prst="straightConnector1">
            <a:avLst/>
          </a:prstGeom>
          <a:noFill/>
          <a:ln w="19050" cap="flat" cmpd="sng">
            <a:solidFill>
              <a:srgbClr val="999900"/>
            </a:solidFill>
            <a:prstDash val="solid"/>
            <a:miter lim="8000"/>
            <a:headEnd type="none" w="sm" len="sm"/>
            <a:tailEnd type="none" w="sm" len="sm"/>
          </a:ln>
        </p:spPr>
      </p:cxnSp>
      <p:sp>
        <p:nvSpPr>
          <p:cNvPr id="624" name="Google Shape;624;p74"/>
          <p:cNvSpPr txBox="1"/>
          <p:nvPr/>
        </p:nvSpPr>
        <p:spPr>
          <a:xfrm>
            <a:off x="0" y="2286000"/>
            <a:ext cx="228600" cy="2286000"/>
          </a:xfrm>
          <a:prstGeom prst="rect">
            <a:avLst/>
          </a:prstGeom>
          <a:solidFill>
            <a:srgbClr val="CCCC6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2400" b="0" i="0" u="none">
              <a:solidFill>
                <a:srgbClr val="000000"/>
              </a:solidFill>
              <a:latin typeface="Verdana"/>
              <a:ea typeface="Verdana"/>
              <a:cs typeface="Verdana"/>
              <a:sym typeface="Verdana"/>
            </a:endParaRPr>
          </a:p>
        </p:txBody>
      </p:sp>
      <p:sp>
        <p:nvSpPr>
          <p:cNvPr id="625" name="Google Shape;625;p74"/>
          <p:cNvSpPr txBox="1"/>
          <p:nvPr/>
        </p:nvSpPr>
        <p:spPr>
          <a:xfrm>
            <a:off x="0" y="4572000"/>
            <a:ext cx="228600" cy="2286000"/>
          </a:xfrm>
          <a:prstGeom prst="rect">
            <a:avLst/>
          </a:prstGeom>
          <a:solidFill>
            <a:srgbClr val="9999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2400" b="0" i="0" u="none">
              <a:solidFill>
                <a:srgbClr val="000000"/>
              </a:solidFill>
              <a:latin typeface="Verdana"/>
              <a:ea typeface="Verdana"/>
              <a:cs typeface="Verdana"/>
              <a:sym typeface="Verdana"/>
            </a:endParaRPr>
          </a:p>
        </p:txBody>
      </p:sp>
      <p:sp>
        <p:nvSpPr>
          <p:cNvPr id="626" name="Google Shape;626;p74"/>
          <p:cNvSpPr txBox="1">
            <a:spLocks noGrp="1"/>
          </p:cNvSpPr>
          <p:nvPr>
            <p:ph type="title"/>
          </p:nvPr>
        </p:nvSpPr>
        <p:spPr>
          <a:xfrm>
            <a:off x="457200" y="0"/>
            <a:ext cx="8229600" cy="1417637"/>
          </a:xfrm>
          <a:prstGeom prst="rect">
            <a:avLst/>
          </a:prstGeom>
          <a:noFill/>
          <a:ln>
            <a:noFill/>
          </a:ln>
        </p:spPr>
        <p:txBody>
          <a:bodyPr spcFirstLastPara="1" wrap="square" lIns="50800" tIns="50800" rIns="132075" bIns="50800" anchor="b" anchorCtr="0">
            <a:noAutofit/>
          </a:bodyPr>
          <a:lstStyle/>
          <a:p>
            <a:pPr marL="39687" marR="0" lvl="0" indent="-1587" algn="ctr" rtl="0">
              <a:lnSpc>
                <a:spcPct val="100000"/>
              </a:lnSpc>
              <a:spcBef>
                <a:spcPts val="0"/>
              </a:spcBef>
              <a:spcAft>
                <a:spcPts val="0"/>
              </a:spcAft>
              <a:buClr>
                <a:srgbClr val="999900"/>
              </a:buClr>
              <a:buFont typeface="Garamond"/>
              <a:buNone/>
            </a:pPr>
            <a:r>
              <a:rPr lang="en-US" sz="4400" b="0" i="0" u="none" strike="noStrike" cap="none">
                <a:solidFill>
                  <a:srgbClr val="999900"/>
                </a:solidFill>
                <a:latin typeface="Garamond"/>
                <a:ea typeface="Garamond"/>
                <a:cs typeface="Garamond"/>
                <a:sym typeface="Garamond"/>
              </a:rPr>
              <a:t>Tidig cancer I esofagus inte bara “Barrett cancer”</a:t>
            </a:r>
            <a:endParaRPr/>
          </a:p>
        </p:txBody>
      </p:sp>
      <p:sp>
        <p:nvSpPr>
          <p:cNvPr id="627" name="Google Shape;627;p74"/>
          <p:cNvSpPr txBox="1">
            <a:spLocks noGrp="1"/>
          </p:cNvSpPr>
          <p:nvPr>
            <p:ph type="body" idx="1"/>
          </p:nvPr>
        </p:nvSpPr>
        <p:spPr>
          <a:xfrm>
            <a:off x="395287" y="1052512"/>
            <a:ext cx="8291512" cy="4926012"/>
          </a:xfrm>
          <a:prstGeom prst="rect">
            <a:avLst/>
          </a:prstGeom>
          <a:noFill/>
          <a:ln>
            <a:noFill/>
          </a:ln>
        </p:spPr>
        <p:txBody>
          <a:bodyPr spcFirstLastPara="1" wrap="square" lIns="50800" tIns="50800" rIns="132075" bIns="50800" anchor="t" anchorCtr="0">
            <a:noAutofit/>
          </a:bodyPr>
          <a:lstStyle/>
          <a:p>
            <a:pPr marL="39687" marR="0" lvl="0" indent="-1587" algn="l" rtl="0">
              <a:lnSpc>
                <a:spcPct val="100000"/>
              </a:lnSpc>
              <a:spcBef>
                <a:spcPts val="0"/>
              </a:spcBef>
              <a:spcAft>
                <a:spcPts val="0"/>
              </a:spcAft>
              <a:buClr>
                <a:srgbClr val="666600"/>
              </a:buClr>
              <a:buFont typeface="Noto Sans Symbols"/>
              <a:buNone/>
            </a:pPr>
            <a:endParaRPr sz="2800" b="1" i="0" u="none">
              <a:solidFill>
                <a:schemeClr val="dk1"/>
              </a:solidFill>
              <a:latin typeface="Verdana"/>
              <a:ea typeface="Verdana"/>
              <a:cs typeface="Verdana"/>
              <a:sym typeface="Verdana"/>
            </a:endParaRPr>
          </a:p>
          <a:p>
            <a:pPr marL="39687" marR="0" lvl="0" indent="-1587" algn="l" rtl="0">
              <a:lnSpc>
                <a:spcPct val="100000"/>
              </a:lnSpc>
              <a:spcBef>
                <a:spcPts val="700"/>
              </a:spcBef>
              <a:spcAft>
                <a:spcPts val="0"/>
              </a:spcAft>
              <a:buClr>
                <a:srgbClr val="666600"/>
              </a:buClr>
              <a:buFont typeface="Noto Sans Symbols"/>
              <a:buNone/>
            </a:pPr>
            <a:endParaRPr sz="2800" b="0" i="0" u="none">
              <a:solidFill>
                <a:schemeClr val="dk1"/>
              </a:solidFill>
              <a:latin typeface="Verdana"/>
              <a:ea typeface="Verdana"/>
              <a:cs typeface="Verdana"/>
              <a:sym typeface="Verdana"/>
            </a:endParaRPr>
          </a:p>
          <a:p>
            <a:pPr marL="382588" marR="0" lvl="0" indent="-211138" algn="l" rtl="0">
              <a:spcBef>
                <a:spcPts val="700"/>
              </a:spcBef>
              <a:spcAft>
                <a:spcPts val="0"/>
              </a:spcAft>
              <a:buClr>
                <a:srgbClr val="666600"/>
              </a:buClr>
              <a:buSzPts val="2100"/>
              <a:buFont typeface="Noto Sans Symbols"/>
              <a:buNone/>
            </a:pPr>
            <a:endParaRPr sz="2800" b="0" i="0" u="none">
              <a:solidFill>
                <a:schemeClr val="dk1"/>
              </a:solidFill>
              <a:latin typeface="Verdana"/>
              <a:ea typeface="Verdana"/>
              <a:cs typeface="Verdana"/>
              <a:sym typeface="Verdana"/>
            </a:endParaRPr>
          </a:p>
        </p:txBody>
      </p:sp>
      <p:pic>
        <p:nvPicPr>
          <p:cNvPr id="628" name="Google Shape;628;p74"/>
          <p:cNvPicPr preferRelativeResize="0"/>
          <p:nvPr/>
        </p:nvPicPr>
        <p:blipFill rotWithShape="1">
          <a:blip r:embed="rId3">
            <a:alphaModFix/>
          </a:blip>
          <a:srcRect/>
          <a:stretch/>
        </p:blipFill>
        <p:spPr>
          <a:xfrm>
            <a:off x="7740650" y="6161087"/>
            <a:ext cx="1403350" cy="696912"/>
          </a:xfrm>
          <a:prstGeom prst="rect">
            <a:avLst/>
          </a:prstGeom>
          <a:noFill/>
          <a:ln>
            <a:noFill/>
          </a:ln>
        </p:spPr>
      </p:pic>
      <p:sp>
        <p:nvSpPr>
          <p:cNvPr id="629" name="Google Shape;629;p74"/>
          <p:cNvSpPr txBox="1"/>
          <p:nvPr/>
        </p:nvSpPr>
        <p:spPr>
          <a:xfrm>
            <a:off x="3124200" y="6248400"/>
            <a:ext cx="2908300" cy="406400"/>
          </a:xfrm>
          <a:prstGeom prst="rect">
            <a:avLst/>
          </a:prstGeom>
          <a:noFill/>
          <a:ln>
            <a:noFill/>
          </a:ln>
        </p:spPr>
        <p:txBody>
          <a:bodyPr spcFirstLastPara="1" wrap="square" lIns="0" tIns="0" rIns="40625" bIns="0" anchor="t" anchorCtr="0">
            <a:noAutofit/>
          </a:bodyPr>
          <a:lstStyle/>
          <a:p>
            <a:pPr marL="39687" marR="0" lvl="0" indent="-1587" algn="ctr" rtl="0">
              <a:lnSpc>
                <a:spcPct val="100000"/>
              </a:lnSpc>
              <a:spcBef>
                <a:spcPts val="0"/>
              </a:spcBef>
              <a:spcAft>
                <a:spcPts val="0"/>
              </a:spcAft>
              <a:buClr>
                <a:schemeClr val="dk1"/>
              </a:buClr>
              <a:buFont typeface="Verdana"/>
              <a:buNone/>
            </a:pPr>
            <a:r>
              <a:rPr lang="en-US" sz="1000" b="0" i="0" u="none">
                <a:solidFill>
                  <a:schemeClr val="dk1"/>
                </a:solidFill>
                <a:latin typeface="Verdana"/>
                <a:ea typeface="Verdana"/>
                <a:cs typeface="Verdana"/>
                <a:sym typeface="Verdana"/>
              </a:rPr>
              <a:t>KUB - Kurs Svensk Kirurgisk Förening För Övre abdominell Kirurgi</a:t>
            </a:r>
            <a:endParaRPr/>
          </a:p>
        </p:txBody>
      </p:sp>
      <p:pic>
        <p:nvPicPr>
          <p:cNvPr id="630" name="Google Shape;630;p74"/>
          <p:cNvPicPr preferRelativeResize="0"/>
          <p:nvPr/>
        </p:nvPicPr>
        <p:blipFill rotWithShape="1">
          <a:blip r:embed="rId4">
            <a:alphaModFix/>
          </a:blip>
          <a:srcRect/>
          <a:stretch/>
        </p:blipFill>
        <p:spPr>
          <a:xfrm>
            <a:off x="1908175" y="1557337"/>
            <a:ext cx="5291137" cy="457835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75"/>
          <p:cNvSpPr txBox="1"/>
          <p:nvPr/>
        </p:nvSpPr>
        <p:spPr>
          <a:xfrm>
            <a:off x="0" y="0"/>
            <a:ext cx="228600" cy="2286000"/>
          </a:xfrm>
          <a:prstGeom prst="rect">
            <a:avLst/>
          </a:prstGeom>
          <a:solidFill>
            <a:srgbClr val="6666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2400" b="0" i="0" u="none">
              <a:solidFill>
                <a:srgbClr val="000000"/>
              </a:solidFill>
              <a:latin typeface="Verdana"/>
              <a:ea typeface="Verdana"/>
              <a:cs typeface="Verdana"/>
              <a:sym typeface="Verdana"/>
            </a:endParaRPr>
          </a:p>
        </p:txBody>
      </p:sp>
      <p:cxnSp>
        <p:nvCxnSpPr>
          <p:cNvPr id="636" name="Google Shape;636;p75"/>
          <p:cNvCxnSpPr/>
          <p:nvPr/>
        </p:nvCxnSpPr>
        <p:spPr>
          <a:xfrm>
            <a:off x="457200" y="1447800"/>
            <a:ext cx="8077200" cy="1587"/>
          </a:xfrm>
          <a:prstGeom prst="straightConnector1">
            <a:avLst/>
          </a:prstGeom>
          <a:noFill/>
          <a:ln w="19050" cap="flat" cmpd="sng">
            <a:solidFill>
              <a:srgbClr val="999900"/>
            </a:solidFill>
            <a:prstDash val="solid"/>
            <a:miter lim="8000"/>
            <a:headEnd type="none" w="sm" len="sm"/>
            <a:tailEnd type="none" w="sm" len="sm"/>
          </a:ln>
        </p:spPr>
      </p:cxnSp>
      <p:sp>
        <p:nvSpPr>
          <p:cNvPr id="637" name="Google Shape;637;p75"/>
          <p:cNvSpPr txBox="1"/>
          <p:nvPr/>
        </p:nvSpPr>
        <p:spPr>
          <a:xfrm>
            <a:off x="0" y="2286000"/>
            <a:ext cx="228600" cy="2286000"/>
          </a:xfrm>
          <a:prstGeom prst="rect">
            <a:avLst/>
          </a:prstGeom>
          <a:solidFill>
            <a:srgbClr val="CCCC6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2400" b="0" i="0" u="none">
              <a:solidFill>
                <a:srgbClr val="000000"/>
              </a:solidFill>
              <a:latin typeface="Verdana"/>
              <a:ea typeface="Verdana"/>
              <a:cs typeface="Verdana"/>
              <a:sym typeface="Verdana"/>
            </a:endParaRPr>
          </a:p>
        </p:txBody>
      </p:sp>
      <p:sp>
        <p:nvSpPr>
          <p:cNvPr id="638" name="Google Shape;638;p75"/>
          <p:cNvSpPr txBox="1"/>
          <p:nvPr/>
        </p:nvSpPr>
        <p:spPr>
          <a:xfrm>
            <a:off x="0" y="4572000"/>
            <a:ext cx="228600" cy="2286000"/>
          </a:xfrm>
          <a:prstGeom prst="rect">
            <a:avLst/>
          </a:prstGeom>
          <a:solidFill>
            <a:srgbClr val="9999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2400" b="0" i="0" u="none">
              <a:solidFill>
                <a:srgbClr val="000000"/>
              </a:solidFill>
              <a:latin typeface="Verdana"/>
              <a:ea typeface="Verdana"/>
              <a:cs typeface="Verdana"/>
              <a:sym typeface="Verdana"/>
            </a:endParaRPr>
          </a:p>
        </p:txBody>
      </p:sp>
      <p:sp>
        <p:nvSpPr>
          <p:cNvPr id="639" name="Google Shape;639;p75"/>
          <p:cNvSpPr txBox="1">
            <a:spLocks noGrp="1"/>
          </p:cNvSpPr>
          <p:nvPr>
            <p:ph type="title"/>
          </p:nvPr>
        </p:nvSpPr>
        <p:spPr>
          <a:xfrm>
            <a:off x="457200" y="0"/>
            <a:ext cx="8229600" cy="1417637"/>
          </a:xfrm>
          <a:prstGeom prst="rect">
            <a:avLst/>
          </a:prstGeom>
          <a:noFill/>
          <a:ln>
            <a:noFill/>
          </a:ln>
        </p:spPr>
        <p:txBody>
          <a:bodyPr spcFirstLastPara="1" wrap="square" lIns="50800" tIns="50800" rIns="132075" bIns="50800" anchor="b" anchorCtr="0">
            <a:noAutofit/>
          </a:bodyPr>
          <a:lstStyle/>
          <a:p>
            <a:pPr marL="39687" marR="0" lvl="0" indent="-1587" algn="ctr" rtl="0">
              <a:lnSpc>
                <a:spcPct val="100000"/>
              </a:lnSpc>
              <a:spcBef>
                <a:spcPts val="0"/>
              </a:spcBef>
              <a:spcAft>
                <a:spcPts val="0"/>
              </a:spcAft>
              <a:buClr>
                <a:srgbClr val="999900"/>
              </a:buClr>
              <a:buFont typeface="Garamond"/>
              <a:buNone/>
            </a:pPr>
            <a:r>
              <a:rPr lang="en-US" sz="4400" b="0" i="0" u="none" strike="noStrike" cap="none">
                <a:solidFill>
                  <a:srgbClr val="999900"/>
                </a:solidFill>
                <a:latin typeface="Garamond"/>
                <a:ea typeface="Garamond"/>
                <a:cs typeface="Garamond"/>
                <a:sym typeface="Garamond"/>
              </a:rPr>
              <a:t>Tidig cancer i esofagus inte bara “Barrett cancer”</a:t>
            </a:r>
            <a:endParaRPr/>
          </a:p>
        </p:txBody>
      </p:sp>
      <p:sp>
        <p:nvSpPr>
          <p:cNvPr id="640" name="Google Shape;640;p75"/>
          <p:cNvSpPr txBox="1">
            <a:spLocks noGrp="1"/>
          </p:cNvSpPr>
          <p:nvPr>
            <p:ph type="body" idx="1"/>
          </p:nvPr>
        </p:nvSpPr>
        <p:spPr>
          <a:xfrm>
            <a:off x="395287" y="1052512"/>
            <a:ext cx="8291512" cy="4926012"/>
          </a:xfrm>
          <a:prstGeom prst="rect">
            <a:avLst/>
          </a:prstGeom>
          <a:noFill/>
          <a:ln>
            <a:noFill/>
          </a:ln>
        </p:spPr>
        <p:txBody>
          <a:bodyPr spcFirstLastPara="1" wrap="square" lIns="50800" tIns="50800" rIns="132075" bIns="50800" anchor="t" anchorCtr="0">
            <a:noAutofit/>
          </a:bodyPr>
          <a:lstStyle/>
          <a:p>
            <a:pPr marL="39687" marR="0" lvl="0" indent="-1587" algn="l" rtl="0">
              <a:lnSpc>
                <a:spcPct val="100000"/>
              </a:lnSpc>
              <a:spcBef>
                <a:spcPts val="0"/>
              </a:spcBef>
              <a:spcAft>
                <a:spcPts val="0"/>
              </a:spcAft>
              <a:buClr>
                <a:srgbClr val="666600"/>
              </a:buClr>
              <a:buFont typeface="Noto Sans Symbols"/>
              <a:buNone/>
            </a:pPr>
            <a:endParaRPr sz="2800" b="1" i="0" u="none">
              <a:solidFill>
                <a:schemeClr val="dk1"/>
              </a:solidFill>
              <a:latin typeface="Verdana"/>
              <a:ea typeface="Verdana"/>
              <a:cs typeface="Verdana"/>
              <a:sym typeface="Verdana"/>
            </a:endParaRPr>
          </a:p>
          <a:p>
            <a:pPr marL="39687" marR="0" lvl="0" indent="-1587" algn="l" rtl="0">
              <a:lnSpc>
                <a:spcPct val="100000"/>
              </a:lnSpc>
              <a:spcBef>
                <a:spcPts val="700"/>
              </a:spcBef>
              <a:spcAft>
                <a:spcPts val="0"/>
              </a:spcAft>
              <a:buClr>
                <a:srgbClr val="666600"/>
              </a:buClr>
              <a:buFont typeface="Noto Sans Symbols"/>
              <a:buNone/>
            </a:pPr>
            <a:endParaRPr sz="2800" b="0" i="0" u="none">
              <a:solidFill>
                <a:schemeClr val="dk1"/>
              </a:solidFill>
              <a:latin typeface="Verdana"/>
              <a:ea typeface="Verdana"/>
              <a:cs typeface="Verdana"/>
              <a:sym typeface="Verdana"/>
            </a:endParaRPr>
          </a:p>
          <a:p>
            <a:pPr marL="382588" marR="0" lvl="0" indent="-211138" algn="l" rtl="0">
              <a:spcBef>
                <a:spcPts val="700"/>
              </a:spcBef>
              <a:spcAft>
                <a:spcPts val="0"/>
              </a:spcAft>
              <a:buClr>
                <a:srgbClr val="666600"/>
              </a:buClr>
              <a:buSzPts val="2100"/>
              <a:buFont typeface="Noto Sans Symbols"/>
              <a:buNone/>
            </a:pPr>
            <a:endParaRPr sz="2800" b="0" i="0" u="none">
              <a:solidFill>
                <a:schemeClr val="dk1"/>
              </a:solidFill>
              <a:latin typeface="Verdana"/>
              <a:ea typeface="Verdana"/>
              <a:cs typeface="Verdana"/>
              <a:sym typeface="Verdana"/>
            </a:endParaRPr>
          </a:p>
        </p:txBody>
      </p:sp>
      <p:pic>
        <p:nvPicPr>
          <p:cNvPr id="641" name="Google Shape;641;p75"/>
          <p:cNvPicPr preferRelativeResize="0"/>
          <p:nvPr/>
        </p:nvPicPr>
        <p:blipFill rotWithShape="1">
          <a:blip r:embed="rId3">
            <a:alphaModFix/>
          </a:blip>
          <a:srcRect/>
          <a:stretch/>
        </p:blipFill>
        <p:spPr>
          <a:xfrm>
            <a:off x="7740650" y="6161087"/>
            <a:ext cx="1403350" cy="696912"/>
          </a:xfrm>
          <a:prstGeom prst="rect">
            <a:avLst/>
          </a:prstGeom>
          <a:noFill/>
          <a:ln>
            <a:noFill/>
          </a:ln>
        </p:spPr>
      </p:pic>
      <p:sp>
        <p:nvSpPr>
          <p:cNvPr id="642" name="Google Shape;642;p75"/>
          <p:cNvSpPr txBox="1"/>
          <p:nvPr/>
        </p:nvSpPr>
        <p:spPr>
          <a:xfrm>
            <a:off x="3124200" y="6248400"/>
            <a:ext cx="2908300" cy="406400"/>
          </a:xfrm>
          <a:prstGeom prst="rect">
            <a:avLst/>
          </a:prstGeom>
          <a:noFill/>
          <a:ln>
            <a:noFill/>
          </a:ln>
        </p:spPr>
        <p:txBody>
          <a:bodyPr spcFirstLastPara="1" wrap="square" lIns="0" tIns="0" rIns="40625" bIns="0" anchor="t" anchorCtr="0">
            <a:noAutofit/>
          </a:bodyPr>
          <a:lstStyle/>
          <a:p>
            <a:pPr marL="39687" marR="0" lvl="0" indent="-1587" algn="ctr" rtl="0">
              <a:lnSpc>
                <a:spcPct val="100000"/>
              </a:lnSpc>
              <a:spcBef>
                <a:spcPts val="0"/>
              </a:spcBef>
              <a:spcAft>
                <a:spcPts val="0"/>
              </a:spcAft>
              <a:buClr>
                <a:schemeClr val="dk1"/>
              </a:buClr>
              <a:buFont typeface="Verdana"/>
              <a:buNone/>
            </a:pPr>
            <a:r>
              <a:rPr lang="en-US" sz="1000" b="0" i="0" u="none">
                <a:solidFill>
                  <a:schemeClr val="dk1"/>
                </a:solidFill>
                <a:latin typeface="Verdana"/>
                <a:ea typeface="Verdana"/>
                <a:cs typeface="Verdana"/>
                <a:sym typeface="Verdana"/>
              </a:rPr>
              <a:t>KUB - Kurs Svensk Kirurgisk Förening För Övre abdominell Kirurgi</a:t>
            </a:r>
            <a:endParaRPr/>
          </a:p>
        </p:txBody>
      </p:sp>
      <p:pic>
        <p:nvPicPr>
          <p:cNvPr id="643" name="Google Shape;643;p75" descr="lugol3 1297636.JPG"/>
          <p:cNvPicPr preferRelativeResize="0"/>
          <p:nvPr/>
        </p:nvPicPr>
        <p:blipFill rotWithShape="1">
          <a:blip r:embed="rId4">
            <a:alphaModFix/>
          </a:blip>
          <a:srcRect/>
          <a:stretch/>
        </p:blipFill>
        <p:spPr>
          <a:xfrm>
            <a:off x="1692275" y="1557337"/>
            <a:ext cx="5668962" cy="4468812"/>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p76"/>
          <p:cNvSpPr txBox="1">
            <a:spLocks noGrp="1"/>
          </p:cNvSpPr>
          <p:nvPr>
            <p:ph type="title"/>
          </p:nvPr>
        </p:nvSpPr>
        <p:spPr>
          <a:xfrm>
            <a:off x="457200" y="0"/>
            <a:ext cx="8229600" cy="1417637"/>
          </a:xfrm>
          <a:prstGeom prst="rect">
            <a:avLst/>
          </a:prstGeom>
          <a:noFill/>
          <a:ln>
            <a:noFill/>
          </a:ln>
        </p:spPr>
        <p:txBody>
          <a:bodyPr spcFirstLastPara="1" wrap="square" lIns="50800" tIns="50800" rIns="91425" bIns="50800" anchor="b" anchorCtr="0">
            <a:noAutofit/>
          </a:bodyPr>
          <a:lstStyle/>
          <a:p>
            <a:pPr marL="39687" marR="0" lvl="0" indent="-39687" algn="l" rtl="0">
              <a:lnSpc>
                <a:spcPct val="100000"/>
              </a:lnSpc>
              <a:spcBef>
                <a:spcPts val="0"/>
              </a:spcBef>
              <a:spcAft>
                <a:spcPts val="0"/>
              </a:spcAft>
              <a:buClr>
                <a:srgbClr val="999900"/>
              </a:buClr>
              <a:buFont typeface="Garamond"/>
              <a:buNone/>
            </a:pPr>
            <a:r>
              <a:rPr lang="en-US" sz="4000" b="0" i="0" u="none" strike="noStrike" cap="none">
                <a:solidFill>
                  <a:srgbClr val="999900"/>
                </a:solidFill>
                <a:latin typeface="Garamond"/>
                <a:ea typeface="Garamond"/>
                <a:cs typeface="Garamond"/>
                <a:sym typeface="Garamond"/>
              </a:rPr>
              <a:t>Sammanfattning gastroesofageal refluxsjukdom:</a:t>
            </a:r>
            <a:endParaRPr/>
          </a:p>
        </p:txBody>
      </p:sp>
      <p:sp>
        <p:nvSpPr>
          <p:cNvPr id="649" name="Google Shape;649;p76"/>
          <p:cNvSpPr txBox="1">
            <a:spLocks noGrp="1"/>
          </p:cNvSpPr>
          <p:nvPr>
            <p:ph type="body" idx="1"/>
          </p:nvPr>
        </p:nvSpPr>
        <p:spPr>
          <a:xfrm>
            <a:off x="900112" y="2349500"/>
            <a:ext cx="7772400" cy="4114800"/>
          </a:xfrm>
          <a:prstGeom prst="rect">
            <a:avLst/>
          </a:prstGeom>
          <a:noFill/>
          <a:ln>
            <a:noFill/>
          </a:ln>
        </p:spPr>
        <p:txBody>
          <a:bodyPr spcFirstLastPara="1" wrap="square" lIns="50800" tIns="50800" rIns="91425" bIns="50800" anchor="t" anchorCtr="0">
            <a:noAutofit/>
          </a:bodyPr>
          <a:lstStyle/>
          <a:p>
            <a:pPr marL="382587" marR="0" lvl="0" indent="-344487" algn="l" rtl="0">
              <a:lnSpc>
                <a:spcPct val="90000"/>
              </a:lnSpc>
              <a:spcBef>
                <a:spcPts val="0"/>
              </a:spcBef>
              <a:spcAft>
                <a:spcPts val="0"/>
              </a:spcAft>
              <a:buClr>
                <a:srgbClr val="666600"/>
              </a:buClr>
              <a:buSzPts val="2100"/>
              <a:buFont typeface="Noto Sans Symbols"/>
              <a:buChar char="•"/>
            </a:pPr>
            <a:r>
              <a:rPr lang="en-US" sz="2800" b="0" i="0" u="none">
                <a:solidFill>
                  <a:schemeClr val="dk1"/>
                </a:solidFill>
                <a:latin typeface="Verdana"/>
                <a:ea typeface="Verdana"/>
                <a:cs typeface="Verdana"/>
                <a:sym typeface="Verdana"/>
              </a:rPr>
              <a:t>Folksjukdom i västvärlden</a:t>
            </a:r>
            <a:endParaRPr/>
          </a:p>
          <a:p>
            <a:pPr marL="382587" marR="0" lvl="0" indent="-344487" algn="l" rtl="0">
              <a:lnSpc>
                <a:spcPct val="90000"/>
              </a:lnSpc>
              <a:spcBef>
                <a:spcPts val="700"/>
              </a:spcBef>
              <a:spcAft>
                <a:spcPts val="0"/>
              </a:spcAft>
              <a:buClr>
                <a:srgbClr val="666600"/>
              </a:buClr>
              <a:buSzPts val="2100"/>
              <a:buFont typeface="Noto Sans Symbols"/>
              <a:buChar char="•"/>
            </a:pPr>
            <a:r>
              <a:rPr lang="en-US" sz="2800" b="0" i="0" u="none">
                <a:solidFill>
                  <a:schemeClr val="dk1"/>
                </a:solidFill>
                <a:latin typeface="Verdana"/>
                <a:ea typeface="Verdana"/>
                <a:cs typeface="Verdana"/>
                <a:sym typeface="Verdana"/>
              </a:rPr>
              <a:t>Transienta relaxationer</a:t>
            </a:r>
            <a:endParaRPr/>
          </a:p>
          <a:p>
            <a:pPr marL="731837" marR="0" lvl="1" indent="-287337" algn="l" rtl="0">
              <a:lnSpc>
                <a:spcPct val="90000"/>
              </a:lnSpc>
              <a:spcBef>
                <a:spcPts val="600"/>
              </a:spcBef>
              <a:spcAft>
                <a:spcPts val="0"/>
              </a:spcAft>
              <a:buClr>
                <a:srgbClr val="999900"/>
              </a:buClr>
              <a:buSzPts val="1800"/>
              <a:buFont typeface="Noto Sans Symbols"/>
              <a:buChar char="■"/>
            </a:pPr>
            <a:r>
              <a:rPr lang="en-US" sz="2400" b="0" i="0" u="none" strike="noStrike" cap="none">
                <a:solidFill>
                  <a:schemeClr val="dk1"/>
                </a:solidFill>
                <a:latin typeface="Verdana"/>
                <a:ea typeface="Verdana"/>
                <a:cs typeface="Verdana"/>
                <a:sym typeface="Verdana"/>
              </a:rPr>
              <a:t>Fysiologiskt / patologiskt</a:t>
            </a:r>
            <a:endParaRPr/>
          </a:p>
          <a:p>
            <a:pPr marL="382587" marR="0" lvl="0" indent="-344487" algn="l" rtl="0">
              <a:lnSpc>
                <a:spcPct val="90000"/>
              </a:lnSpc>
              <a:spcBef>
                <a:spcPts val="700"/>
              </a:spcBef>
              <a:spcAft>
                <a:spcPts val="0"/>
              </a:spcAft>
              <a:buClr>
                <a:srgbClr val="666600"/>
              </a:buClr>
              <a:buSzPts val="2100"/>
              <a:buFont typeface="Noto Sans Symbols"/>
              <a:buChar char="•"/>
            </a:pPr>
            <a:r>
              <a:rPr lang="en-US" sz="2800" b="0" i="0" u="none">
                <a:solidFill>
                  <a:schemeClr val="dk1"/>
                </a:solidFill>
                <a:latin typeface="Verdana"/>
                <a:ea typeface="Verdana"/>
                <a:cs typeface="Verdana"/>
                <a:sym typeface="Verdana"/>
              </a:rPr>
              <a:t>Svår reflux, </a:t>
            </a:r>
            <a:r>
              <a:rPr lang="en-US" sz="2400" b="0" i="0" u="none">
                <a:solidFill>
                  <a:schemeClr val="dk1"/>
                </a:solidFill>
                <a:latin typeface="Verdana"/>
                <a:ea typeface="Verdana"/>
                <a:cs typeface="Verdana"/>
                <a:sym typeface="Verdana"/>
              </a:rPr>
              <a:t>”volymsreflux”</a:t>
            </a:r>
            <a:r>
              <a:rPr lang="en-US" sz="2800" b="0" i="0" u="none">
                <a:solidFill>
                  <a:schemeClr val="dk1"/>
                </a:solidFill>
                <a:latin typeface="Verdana"/>
                <a:ea typeface="Verdana"/>
                <a:cs typeface="Verdana"/>
                <a:sym typeface="Verdana"/>
              </a:rPr>
              <a:t> </a:t>
            </a:r>
            <a:endParaRPr/>
          </a:p>
          <a:p>
            <a:pPr marL="731837" marR="0" lvl="1" indent="-287337" algn="l" rtl="0">
              <a:lnSpc>
                <a:spcPct val="90000"/>
              </a:lnSpc>
              <a:spcBef>
                <a:spcPts val="600"/>
              </a:spcBef>
              <a:spcAft>
                <a:spcPts val="0"/>
              </a:spcAft>
              <a:buClr>
                <a:srgbClr val="999900"/>
              </a:buClr>
              <a:buSzPts val="1800"/>
              <a:buFont typeface="Noto Sans Symbols"/>
              <a:buChar char="■"/>
            </a:pPr>
            <a:r>
              <a:rPr lang="en-US" sz="2400" b="0" i="0" u="none" strike="noStrike" cap="none">
                <a:solidFill>
                  <a:schemeClr val="dk1"/>
                </a:solidFill>
                <a:latin typeface="Verdana"/>
                <a:ea typeface="Verdana"/>
                <a:cs typeface="Verdana"/>
                <a:sym typeface="Verdana"/>
              </a:rPr>
              <a:t>posturala symtom, luftvägsbesvär, esofagit mm</a:t>
            </a:r>
            <a:endParaRPr/>
          </a:p>
          <a:p>
            <a:pPr marL="382587" marR="0" lvl="0" indent="-344487" algn="l" rtl="0">
              <a:lnSpc>
                <a:spcPct val="90000"/>
              </a:lnSpc>
              <a:spcBef>
                <a:spcPts val="700"/>
              </a:spcBef>
              <a:spcAft>
                <a:spcPts val="0"/>
              </a:spcAft>
              <a:buClr>
                <a:srgbClr val="666600"/>
              </a:buClr>
              <a:buSzPts val="2100"/>
              <a:buFont typeface="Noto Sans Symbols"/>
              <a:buChar char="•"/>
            </a:pPr>
            <a:r>
              <a:rPr lang="en-US" sz="2800" b="0" i="0" u="none">
                <a:solidFill>
                  <a:schemeClr val="dk1"/>
                </a:solidFill>
                <a:latin typeface="Verdana"/>
                <a:ea typeface="Verdana"/>
                <a:cs typeface="Verdana"/>
                <a:sym typeface="Verdana"/>
              </a:rPr>
              <a:t>Behandling</a:t>
            </a:r>
            <a:endParaRPr/>
          </a:p>
          <a:p>
            <a:pPr marL="731837" marR="0" lvl="1" indent="-287337" algn="l" rtl="0">
              <a:lnSpc>
                <a:spcPct val="90000"/>
              </a:lnSpc>
              <a:spcBef>
                <a:spcPts val="600"/>
              </a:spcBef>
              <a:spcAft>
                <a:spcPts val="0"/>
              </a:spcAft>
              <a:buClr>
                <a:srgbClr val="999900"/>
              </a:buClr>
              <a:buSzPts val="1800"/>
              <a:buFont typeface="Noto Sans Symbols"/>
              <a:buChar char="■"/>
            </a:pPr>
            <a:r>
              <a:rPr lang="en-US" sz="2400" b="0" i="0" u="none" strike="noStrike" cap="none">
                <a:solidFill>
                  <a:schemeClr val="dk1"/>
                </a:solidFill>
                <a:latin typeface="Verdana"/>
                <a:ea typeface="Verdana"/>
                <a:cs typeface="Verdana"/>
                <a:sym typeface="Verdana"/>
              </a:rPr>
              <a:t> PPI, PPI, PPI, PPI och ...</a:t>
            </a:r>
            <a:endParaRPr/>
          </a:p>
          <a:p>
            <a:pPr marL="731837" marR="0" lvl="1" indent="-287337" algn="l" rtl="0">
              <a:lnSpc>
                <a:spcPct val="90000"/>
              </a:lnSpc>
              <a:spcBef>
                <a:spcPts val="600"/>
              </a:spcBef>
              <a:spcAft>
                <a:spcPts val="0"/>
              </a:spcAft>
              <a:buClr>
                <a:srgbClr val="999900"/>
              </a:buClr>
              <a:buSzPts val="1800"/>
              <a:buFont typeface="Noto Sans Symbols"/>
              <a:buChar char="■"/>
            </a:pPr>
            <a:r>
              <a:rPr lang="en-US" sz="2400" b="0" i="0" u="none" strike="noStrike" cap="none">
                <a:solidFill>
                  <a:schemeClr val="dk1"/>
                </a:solidFill>
                <a:latin typeface="Verdana"/>
                <a:ea typeface="Verdana"/>
                <a:cs typeface="Verdana"/>
                <a:sym typeface="Verdana"/>
              </a:rPr>
              <a:t>i enstaka fall kirurgi (volymsreflux)</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Google Shape;654;p77"/>
          <p:cNvSpPr txBox="1">
            <a:spLocks noGrp="1"/>
          </p:cNvSpPr>
          <p:nvPr>
            <p:ph type="title"/>
          </p:nvPr>
        </p:nvSpPr>
        <p:spPr>
          <a:xfrm>
            <a:off x="457200" y="0"/>
            <a:ext cx="8229600" cy="1417637"/>
          </a:xfrm>
          <a:prstGeom prst="rect">
            <a:avLst/>
          </a:prstGeom>
          <a:noFill/>
          <a:ln>
            <a:noFill/>
          </a:ln>
        </p:spPr>
        <p:txBody>
          <a:bodyPr spcFirstLastPara="1" wrap="square" lIns="50800" tIns="50800" rIns="91425" bIns="50800" anchor="b" anchorCtr="0">
            <a:noAutofit/>
          </a:bodyPr>
          <a:lstStyle/>
          <a:p>
            <a:pPr marL="39687" marR="0" lvl="0" indent="-39687" algn="l" rtl="0">
              <a:lnSpc>
                <a:spcPct val="100000"/>
              </a:lnSpc>
              <a:spcBef>
                <a:spcPts val="0"/>
              </a:spcBef>
              <a:spcAft>
                <a:spcPts val="0"/>
              </a:spcAft>
              <a:buClr>
                <a:srgbClr val="999900"/>
              </a:buClr>
              <a:buFont typeface="Garamond"/>
              <a:buNone/>
            </a:pPr>
            <a:r>
              <a:rPr lang="en-US" sz="4000" b="0" i="0" u="none" strike="noStrike" cap="none">
                <a:solidFill>
                  <a:srgbClr val="999900"/>
                </a:solidFill>
                <a:latin typeface="Garamond"/>
                <a:ea typeface="Garamond"/>
                <a:cs typeface="Garamond"/>
                <a:sym typeface="Garamond"/>
              </a:rPr>
              <a:t>Sammanfattning Barretts Esofagus:</a:t>
            </a:r>
            <a:endParaRPr/>
          </a:p>
        </p:txBody>
      </p:sp>
      <p:sp>
        <p:nvSpPr>
          <p:cNvPr id="655" name="Google Shape;655;p77"/>
          <p:cNvSpPr txBox="1">
            <a:spLocks noGrp="1"/>
          </p:cNvSpPr>
          <p:nvPr>
            <p:ph type="body" idx="1"/>
          </p:nvPr>
        </p:nvSpPr>
        <p:spPr>
          <a:xfrm>
            <a:off x="900112" y="2349500"/>
            <a:ext cx="7772400" cy="4114800"/>
          </a:xfrm>
          <a:prstGeom prst="rect">
            <a:avLst/>
          </a:prstGeom>
          <a:noFill/>
          <a:ln>
            <a:noFill/>
          </a:ln>
        </p:spPr>
        <p:txBody>
          <a:bodyPr spcFirstLastPara="1" wrap="square" lIns="50800" tIns="50800" rIns="91425" bIns="50800" anchor="t" anchorCtr="0">
            <a:noAutofit/>
          </a:bodyPr>
          <a:lstStyle/>
          <a:p>
            <a:pPr marL="382587" marR="0" lvl="0" indent="-344487" algn="l" rtl="0">
              <a:lnSpc>
                <a:spcPct val="90000"/>
              </a:lnSpc>
              <a:spcBef>
                <a:spcPts val="0"/>
              </a:spcBef>
              <a:spcAft>
                <a:spcPts val="0"/>
              </a:spcAft>
              <a:buClr>
                <a:srgbClr val="666600"/>
              </a:buClr>
              <a:buSzPts val="2100"/>
              <a:buFont typeface="Noto Sans Symbols"/>
              <a:buChar char="•"/>
            </a:pPr>
            <a:r>
              <a:rPr lang="en-US" sz="2800" b="0" i="0" u="none">
                <a:solidFill>
                  <a:schemeClr val="dk1"/>
                </a:solidFill>
                <a:latin typeface="Verdana"/>
                <a:ea typeface="Verdana"/>
                <a:cs typeface="Verdana"/>
                <a:sym typeface="Verdana"/>
              </a:rPr>
              <a:t>1,6 % av befolkningen (ca 10 % har CLE).</a:t>
            </a:r>
            <a:endParaRPr/>
          </a:p>
          <a:p>
            <a:pPr marL="382587" marR="0" lvl="0" indent="-344487" algn="l" rtl="0">
              <a:lnSpc>
                <a:spcPct val="90000"/>
              </a:lnSpc>
              <a:spcBef>
                <a:spcPts val="700"/>
              </a:spcBef>
              <a:spcAft>
                <a:spcPts val="0"/>
              </a:spcAft>
              <a:buClr>
                <a:srgbClr val="666600"/>
              </a:buClr>
              <a:buSzPts val="2100"/>
              <a:buFont typeface="Noto Sans Symbols"/>
              <a:buChar char="•"/>
            </a:pPr>
            <a:r>
              <a:rPr lang="en-US" sz="2800" b="0" i="0" u="none">
                <a:solidFill>
                  <a:schemeClr val="dk1"/>
                </a:solidFill>
                <a:latin typeface="Verdana"/>
                <a:ea typeface="Verdana"/>
                <a:cs typeface="Verdana"/>
                <a:sym typeface="Verdana"/>
              </a:rPr>
              <a:t>Utan dysplasi låg risk för cancer. </a:t>
            </a:r>
            <a:endParaRPr/>
          </a:p>
          <a:p>
            <a:pPr marL="382587" marR="0" lvl="0" indent="-344487" algn="l" rtl="0">
              <a:lnSpc>
                <a:spcPct val="90000"/>
              </a:lnSpc>
              <a:spcBef>
                <a:spcPts val="700"/>
              </a:spcBef>
              <a:spcAft>
                <a:spcPts val="0"/>
              </a:spcAft>
              <a:buClr>
                <a:srgbClr val="666600"/>
              </a:buClr>
              <a:buSzPts val="2100"/>
              <a:buFont typeface="Noto Sans Symbols"/>
              <a:buChar char="•"/>
            </a:pPr>
            <a:r>
              <a:rPr lang="en-US" sz="2800" b="0" i="0" u="none">
                <a:solidFill>
                  <a:schemeClr val="dk1"/>
                </a:solidFill>
                <a:latin typeface="Verdana"/>
                <a:ea typeface="Verdana"/>
                <a:cs typeface="Verdana"/>
                <a:sym typeface="Verdana"/>
              </a:rPr>
              <a:t>LGD skall kontrolleras. Nya studier talar dock behandling.</a:t>
            </a:r>
            <a:endParaRPr/>
          </a:p>
          <a:p>
            <a:pPr marL="382587" marR="0" lvl="0" indent="-344487" algn="l" rtl="0">
              <a:lnSpc>
                <a:spcPct val="90000"/>
              </a:lnSpc>
              <a:spcBef>
                <a:spcPts val="700"/>
              </a:spcBef>
              <a:spcAft>
                <a:spcPts val="0"/>
              </a:spcAft>
              <a:buClr>
                <a:srgbClr val="666600"/>
              </a:buClr>
              <a:buSzPts val="2100"/>
              <a:buFont typeface="Noto Sans Symbols"/>
              <a:buChar char="•"/>
            </a:pPr>
            <a:r>
              <a:rPr lang="en-US" sz="2800" b="0" i="0" u="none">
                <a:solidFill>
                  <a:schemeClr val="dk1"/>
                </a:solidFill>
                <a:latin typeface="Verdana"/>
                <a:ea typeface="Verdana"/>
                <a:cs typeface="Verdana"/>
                <a:sym typeface="Verdana"/>
              </a:rPr>
              <a:t>HGD ska behandlas på specialistcentra.</a:t>
            </a:r>
            <a:endParaRPr/>
          </a:p>
          <a:p>
            <a:pPr marL="382587" marR="0" lvl="0" indent="-344487" algn="l" rtl="0">
              <a:lnSpc>
                <a:spcPct val="90000"/>
              </a:lnSpc>
              <a:spcBef>
                <a:spcPts val="700"/>
              </a:spcBef>
              <a:spcAft>
                <a:spcPts val="0"/>
              </a:spcAft>
              <a:buClr>
                <a:srgbClr val="666600"/>
              </a:buClr>
              <a:buSzPts val="2100"/>
              <a:buFont typeface="Noto Sans Symbols"/>
              <a:buChar char="•"/>
            </a:pPr>
            <a:r>
              <a:rPr lang="en-US" sz="2800" b="0" i="0" u="none">
                <a:solidFill>
                  <a:schemeClr val="dk1"/>
                </a:solidFill>
                <a:latin typeface="Verdana"/>
                <a:ea typeface="Verdana"/>
                <a:cs typeface="Verdana"/>
                <a:sym typeface="Verdana"/>
              </a:rPr>
              <a:t>Glöm inte att det finns andra typer av cancer som kan upptäckas tidigt!</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30"/>
          <p:cNvSpPr txBox="1">
            <a:spLocks noGrp="1"/>
          </p:cNvSpPr>
          <p:nvPr>
            <p:ph type="title"/>
          </p:nvPr>
        </p:nvSpPr>
        <p:spPr>
          <a:xfrm>
            <a:off x="611187" y="333375"/>
            <a:ext cx="6300787" cy="1247775"/>
          </a:xfrm>
          <a:prstGeom prst="rect">
            <a:avLst/>
          </a:prstGeom>
          <a:noFill/>
          <a:ln>
            <a:noFill/>
          </a:ln>
        </p:spPr>
        <p:txBody>
          <a:bodyPr spcFirstLastPara="1" wrap="square" lIns="50800" tIns="50800" rIns="91425" bIns="50800" anchor="b" anchorCtr="0">
            <a:noAutofit/>
          </a:bodyPr>
          <a:lstStyle/>
          <a:p>
            <a:pPr marL="39687" marR="0" lvl="0" indent="-39687" algn="l" rtl="0">
              <a:lnSpc>
                <a:spcPct val="100000"/>
              </a:lnSpc>
              <a:spcBef>
                <a:spcPts val="0"/>
              </a:spcBef>
              <a:spcAft>
                <a:spcPts val="0"/>
              </a:spcAft>
              <a:buClr>
                <a:srgbClr val="999900"/>
              </a:buClr>
              <a:buFont typeface="Garamond"/>
              <a:buNone/>
            </a:pPr>
            <a:r>
              <a:rPr lang="en-US" sz="5400" b="0" i="0" u="none" strike="noStrike" cap="none">
                <a:solidFill>
                  <a:srgbClr val="999900"/>
                </a:solidFill>
                <a:latin typeface="Garamond"/>
                <a:ea typeface="Garamond"/>
                <a:cs typeface="Garamond"/>
                <a:sym typeface="Garamond"/>
              </a:rPr>
              <a:t>Refluxbarriären:</a:t>
            </a:r>
            <a:endParaRPr/>
          </a:p>
        </p:txBody>
      </p:sp>
      <p:pic>
        <p:nvPicPr>
          <p:cNvPr id="157" name="Google Shape;157;p30"/>
          <p:cNvPicPr preferRelativeResize="0"/>
          <p:nvPr/>
        </p:nvPicPr>
        <p:blipFill rotWithShape="1">
          <a:blip r:embed="rId3">
            <a:alphaModFix/>
          </a:blip>
          <a:srcRect/>
          <a:stretch/>
        </p:blipFill>
        <p:spPr>
          <a:xfrm>
            <a:off x="762000" y="3200400"/>
            <a:ext cx="3467100" cy="3235325"/>
          </a:xfrm>
          <a:prstGeom prst="rect">
            <a:avLst/>
          </a:prstGeom>
          <a:noFill/>
          <a:ln>
            <a:noFill/>
          </a:ln>
        </p:spPr>
      </p:pic>
      <p:sp>
        <p:nvSpPr>
          <p:cNvPr id="158" name="Google Shape;158;p30"/>
          <p:cNvSpPr txBox="1"/>
          <p:nvPr/>
        </p:nvSpPr>
        <p:spPr>
          <a:xfrm>
            <a:off x="2916237" y="1916112"/>
            <a:ext cx="4248150" cy="461962"/>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2"/>
              </a:buClr>
              <a:buFont typeface="Verdana"/>
              <a:buNone/>
            </a:pPr>
            <a:r>
              <a:rPr lang="en-US" sz="2400" b="0" i="0" u="none">
                <a:solidFill>
                  <a:schemeClr val="lt2"/>
                </a:solidFill>
                <a:latin typeface="Verdana"/>
                <a:ea typeface="Verdana"/>
                <a:cs typeface="Verdana"/>
                <a:sym typeface="Verdana"/>
              </a:rPr>
              <a:t>LES – ’högtryckszonen’</a:t>
            </a:r>
            <a:endParaRPr/>
          </a:p>
        </p:txBody>
      </p:sp>
      <p:sp>
        <p:nvSpPr>
          <p:cNvPr id="159" name="Google Shape;159;p30"/>
          <p:cNvSpPr txBox="1"/>
          <p:nvPr/>
        </p:nvSpPr>
        <p:spPr>
          <a:xfrm>
            <a:off x="4800600" y="2895600"/>
            <a:ext cx="2435225" cy="461962"/>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2"/>
              </a:buClr>
              <a:buFont typeface="Verdana"/>
              <a:buNone/>
            </a:pPr>
            <a:r>
              <a:rPr lang="en-US" sz="2400" b="0" i="0" u="none">
                <a:solidFill>
                  <a:schemeClr val="lt2"/>
                </a:solidFill>
                <a:latin typeface="Verdana"/>
                <a:ea typeface="Verdana"/>
                <a:cs typeface="Verdana"/>
                <a:sym typeface="Verdana"/>
              </a:rPr>
              <a:t>Diafragmacrus</a:t>
            </a:r>
            <a:endParaRPr/>
          </a:p>
        </p:txBody>
      </p:sp>
      <p:sp>
        <p:nvSpPr>
          <p:cNvPr id="160" name="Google Shape;160;p30"/>
          <p:cNvSpPr txBox="1"/>
          <p:nvPr/>
        </p:nvSpPr>
        <p:spPr>
          <a:xfrm>
            <a:off x="5105400" y="4191000"/>
            <a:ext cx="2851150" cy="461962"/>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2"/>
              </a:buClr>
              <a:buFont typeface="Verdana"/>
              <a:buNone/>
            </a:pPr>
            <a:r>
              <a:rPr lang="en-US" sz="2400" b="0" i="0" u="none">
                <a:solidFill>
                  <a:schemeClr val="lt2"/>
                </a:solidFill>
                <a:latin typeface="Verdana"/>
                <a:ea typeface="Verdana"/>
                <a:cs typeface="Verdana"/>
                <a:sym typeface="Verdana"/>
              </a:rPr>
              <a:t>Hiska vinkeln</a:t>
            </a:r>
            <a:endParaRPr/>
          </a:p>
        </p:txBody>
      </p:sp>
      <p:cxnSp>
        <p:nvCxnSpPr>
          <p:cNvPr id="161" name="Google Shape;161;p30"/>
          <p:cNvCxnSpPr/>
          <p:nvPr/>
        </p:nvCxnSpPr>
        <p:spPr>
          <a:xfrm flipH="1">
            <a:off x="1752600" y="2438400"/>
            <a:ext cx="1371600" cy="2438400"/>
          </a:xfrm>
          <a:prstGeom prst="straightConnector1">
            <a:avLst/>
          </a:prstGeom>
          <a:noFill/>
          <a:ln w="76200" cap="flat" cmpd="sng">
            <a:solidFill>
              <a:schemeClr val="lt2"/>
            </a:solidFill>
            <a:prstDash val="solid"/>
            <a:miter lim="8000"/>
            <a:headEnd type="none" w="sm" len="sm"/>
            <a:tailEnd type="triangle" w="med" len="med"/>
          </a:ln>
        </p:spPr>
      </p:cxnSp>
      <p:cxnSp>
        <p:nvCxnSpPr>
          <p:cNvPr id="162" name="Google Shape;162;p30"/>
          <p:cNvCxnSpPr/>
          <p:nvPr/>
        </p:nvCxnSpPr>
        <p:spPr>
          <a:xfrm flipH="1">
            <a:off x="2286000" y="3429000"/>
            <a:ext cx="2286000" cy="1219200"/>
          </a:xfrm>
          <a:prstGeom prst="straightConnector1">
            <a:avLst/>
          </a:prstGeom>
          <a:noFill/>
          <a:ln w="76200" cap="flat" cmpd="sng">
            <a:solidFill>
              <a:schemeClr val="lt2"/>
            </a:solidFill>
            <a:prstDash val="solid"/>
            <a:miter lim="8000"/>
            <a:headEnd type="none" w="sm" len="sm"/>
            <a:tailEnd type="triangle" w="med" len="med"/>
          </a:ln>
        </p:spPr>
      </p:cxnSp>
      <p:cxnSp>
        <p:nvCxnSpPr>
          <p:cNvPr id="163" name="Google Shape;163;p30"/>
          <p:cNvCxnSpPr/>
          <p:nvPr/>
        </p:nvCxnSpPr>
        <p:spPr>
          <a:xfrm flipH="1">
            <a:off x="2057400" y="4572000"/>
            <a:ext cx="2743200" cy="990600"/>
          </a:xfrm>
          <a:prstGeom prst="straightConnector1">
            <a:avLst/>
          </a:prstGeom>
          <a:noFill/>
          <a:ln w="76200" cap="flat" cmpd="sng">
            <a:solidFill>
              <a:schemeClr val="lt2"/>
            </a:solidFill>
            <a:prstDash val="solid"/>
            <a:miter lim="8000"/>
            <a:headEnd type="none" w="sm" len="sm"/>
            <a:tailEnd type="triangle" w="med" len="med"/>
          </a:ln>
        </p:spPr>
      </p:cxnSp>
      <p:sp>
        <p:nvSpPr>
          <p:cNvPr id="164" name="Google Shape;164;p30"/>
          <p:cNvSpPr txBox="1"/>
          <p:nvPr/>
        </p:nvSpPr>
        <p:spPr>
          <a:xfrm>
            <a:off x="4500562" y="5373687"/>
            <a:ext cx="4392612" cy="8302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Char char="•"/>
            </a:pPr>
            <a:r>
              <a:rPr lang="en-US" sz="2400" b="0" i="0" u="none">
                <a:solidFill>
                  <a:srgbClr val="000000"/>
                </a:solidFill>
                <a:latin typeface="Verdana"/>
                <a:ea typeface="Verdana"/>
                <a:cs typeface="Verdana"/>
                <a:sym typeface="Verdana"/>
              </a:rPr>
              <a:t> Statisk refluxbarriär</a:t>
            </a:r>
            <a:endParaRPr/>
          </a:p>
          <a:p>
            <a:pPr marL="0" marR="0" lvl="0" indent="0" algn="l" rtl="0">
              <a:lnSpc>
                <a:spcPct val="100000"/>
              </a:lnSpc>
              <a:spcBef>
                <a:spcPts val="0"/>
              </a:spcBef>
              <a:spcAft>
                <a:spcPts val="0"/>
              </a:spcAft>
              <a:buClr>
                <a:srgbClr val="000000"/>
              </a:buClr>
              <a:buSzPts val="2400"/>
              <a:buFont typeface="Arial"/>
              <a:buChar char="•"/>
            </a:pPr>
            <a:r>
              <a:rPr lang="en-US" sz="2400" b="0" i="0" u="none">
                <a:solidFill>
                  <a:srgbClr val="000000"/>
                </a:solidFill>
                <a:latin typeface="Verdana"/>
                <a:ea typeface="Verdana"/>
                <a:cs typeface="Verdana"/>
                <a:sym typeface="Verdana"/>
              </a:rPr>
              <a:t> Dynamisk</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31"/>
          <p:cNvSpPr txBox="1">
            <a:spLocks noGrp="1"/>
          </p:cNvSpPr>
          <p:nvPr>
            <p:ph type="title"/>
          </p:nvPr>
        </p:nvSpPr>
        <p:spPr>
          <a:xfrm>
            <a:off x="609600" y="381000"/>
            <a:ext cx="6781800" cy="1066800"/>
          </a:xfrm>
          <a:prstGeom prst="rect">
            <a:avLst/>
          </a:prstGeom>
          <a:noFill/>
          <a:ln>
            <a:noFill/>
          </a:ln>
        </p:spPr>
        <p:txBody>
          <a:bodyPr spcFirstLastPara="1" wrap="square" lIns="50800" tIns="50800" rIns="91425" bIns="50800" anchor="b" anchorCtr="0">
            <a:noAutofit/>
          </a:bodyPr>
          <a:lstStyle/>
          <a:p>
            <a:pPr marL="39687" marR="0" lvl="0" indent="-39687" algn="l" rtl="0">
              <a:lnSpc>
                <a:spcPct val="100000"/>
              </a:lnSpc>
              <a:spcBef>
                <a:spcPts val="0"/>
              </a:spcBef>
              <a:spcAft>
                <a:spcPts val="0"/>
              </a:spcAft>
              <a:buClr>
                <a:srgbClr val="999900"/>
              </a:buClr>
              <a:buFont typeface="Garamond"/>
              <a:buNone/>
            </a:pPr>
            <a:r>
              <a:rPr lang="en-US" sz="4400" b="0" i="0" u="none" strike="noStrike" cap="none">
                <a:solidFill>
                  <a:srgbClr val="999900"/>
                </a:solidFill>
                <a:latin typeface="Garamond"/>
                <a:ea typeface="Garamond"/>
                <a:cs typeface="Garamond"/>
                <a:sym typeface="Garamond"/>
              </a:rPr>
              <a:t>Refluxpatogenes, </a:t>
            </a:r>
            <a:r>
              <a:rPr lang="en-US" sz="3200" b="0" i="0" u="none" strike="noStrike" cap="none">
                <a:solidFill>
                  <a:srgbClr val="999900"/>
                </a:solidFill>
                <a:latin typeface="Garamond"/>
                <a:ea typeface="Garamond"/>
                <a:cs typeface="Garamond"/>
                <a:sym typeface="Garamond"/>
              </a:rPr>
              <a:t>tidigt:</a:t>
            </a:r>
            <a:endParaRPr/>
          </a:p>
        </p:txBody>
      </p:sp>
      <p:sp>
        <p:nvSpPr>
          <p:cNvPr id="170" name="Google Shape;170;p31"/>
          <p:cNvSpPr txBox="1"/>
          <p:nvPr/>
        </p:nvSpPr>
        <p:spPr>
          <a:xfrm>
            <a:off x="5257800" y="3810000"/>
            <a:ext cx="2627312" cy="646112"/>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2"/>
              </a:buClr>
              <a:buFont typeface="Verdana"/>
              <a:buNone/>
            </a:pPr>
            <a:r>
              <a:rPr lang="en-US" sz="1800" b="0" i="0" u="none">
                <a:solidFill>
                  <a:schemeClr val="lt2"/>
                </a:solidFill>
                <a:latin typeface="Verdana"/>
                <a:ea typeface="Verdana"/>
                <a:cs typeface="Verdana"/>
                <a:sym typeface="Verdana"/>
              </a:rPr>
              <a:t>Transient relaxation (LES+crura)</a:t>
            </a:r>
            <a:endParaRPr/>
          </a:p>
        </p:txBody>
      </p:sp>
      <p:pic>
        <p:nvPicPr>
          <p:cNvPr id="171" name="Google Shape;171;p31"/>
          <p:cNvPicPr preferRelativeResize="0"/>
          <p:nvPr/>
        </p:nvPicPr>
        <p:blipFill rotWithShape="1">
          <a:blip r:embed="rId3">
            <a:alphaModFix/>
          </a:blip>
          <a:srcRect/>
          <a:stretch/>
        </p:blipFill>
        <p:spPr>
          <a:xfrm>
            <a:off x="838200" y="2286000"/>
            <a:ext cx="2276400" cy="4362300"/>
          </a:xfrm>
          <a:prstGeom prst="rect">
            <a:avLst/>
          </a:prstGeom>
          <a:noFill/>
          <a:ln>
            <a:noFill/>
          </a:ln>
        </p:spPr>
      </p:pic>
      <p:cxnSp>
        <p:nvCxnSpPr>
          <p:cNvPr id="172" name="Google Shape;172;p31"/>
          <p:cNvCxnSpPr/>
          <p:nvPr/>
        </p:nvCxnSpPr>
        <p:spPr>
          <a:xfrm rot="10800000" flipH="1">
            <a:off x="2209800" y="2852737"/>
            <a:ext cx="58737" cy="1947862"/>
          </a:xfrm>
          <a:prstGeom prst="straightConnector1">
            <a:avLst/>
          </a:prstGeom>
          <a:noFill/>
          <a:ln w="38100" cap="flat" cmpd="sng">
            <a:solidFill>
              <a:schemeClr val="dk1"/>
            </a:solidFill>
            <a:prstDash val="solid"/>
            <a:miter lim="8000"/>
            <a:headEnd type="none" w="sm" len="sm"/>
            <a:tailEnd type="triangle" w="med" len="med"/>
          </a:ln>
        </p:spPr>
      </p:cxnSp>
      <p:cxnSp>
        <p:nvCxnSpPr>
          <p:cNvPr id="173" name="Google Shape;173;p31"/>
          <p:cNvCxnSpPr/>
          <p:nvPr/>
        </p:nvCxnSpPr>
        <p:spPr>
          <a:xfrm flipH="1">
            <a:off x="2051050" y="2781300"/>
            <a:ext cx="144462" cy="2016125"/>
          </a:xfrm>
          <a:prstGeom prst="straightConnector1">
            <a:avLst/>
          </a:prstGeom>
          <a:noFill/>
          <a:ln w="38100" cap="flat" cmpd="sng">
            <a:solidFill>
              <a:schemeClr val="dk1"/>
            </a:solidFill>
            <a:prstDash val="solid"/>
            <a:miter lim="8000"/>
            <a:headEnd type="none" w="sm" len="sm"/>
            <a:tailEnd type="triangle" w="med" len="med"/>
          </a:ln>
        </p:spPr>
      </p:cxnSp>
      <p:sp>
        <p:nvSpPr>
          <p:cNvPr id="174" name="Google Shape;174;p31"/>
          <p:cNvSpPr txBox="1"/>
          <p:nvPr/>
        </p:nvSpPr>
        <p:spPr>
          <a:xfrm>
            <a:off x="4572000" y="1828800"/>
            <a:ext cx="3960812" cy="369887"/>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2"/>
              </a:buClr>
              <a:buFont typeface="Verdana"/>
              <a:buNone/>
            </a:pPr>
            <a:r>
              <a:rPr lang="en-US" sz="1800" b="0" i="0" u="none">
                <a:solidFill>
                  <a:schemeClr val="lt2"/>
                </a:solidFill>
                <a:latin typeface="Verdana"/>
                <a:ea typeface="Verdana"/>
                <a:cs typeface="Verdana"/>
                <a:sym typeface="Verdana"/>
              </a:rPr>
              <a:t>Utspänning av fundus ventriculi</a:t>
            </a:r>
            <a:endParaRPr/>
          </a:p>
        </p:txBody>
      </p:sp>
      <p:sp>
        <p:nvSpPr>
          <p:cNvPr id="175" name="Google Shape;175;p31"/>
          <p:cNvSpPr txBox="1"/>
          <p:nvPr/>
        </p:nvSpPr>
        <p:spPr>
          <a:xfrm>
            <a:off x="4876800" y="2819400"/>
            <a:ext cx="3511550" cy="369887"/>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2"/>
              </a:buClr>
              <a:buFont typeface="Verdana"/>
              <a:buNone/>
            </a:pPr>
            <a:r>
              <a:rPr lang="en-US" sz="1800" b="0" i="0" u="none">
                <a:solidFill>
                  <a:schemeClr val="lt2"/>
                </a:solidFill>
                <a:latin typeface="Verdana"/>
                <a:ea typeface="Verdana"/>
                <a:cs typeface="Verdana"/>
                <a:sym typeface="Verdana"/>
              </a:rPr>
              <a:t>Omkoppling i hjärnstammen</a:t>
            </a:r>
            <a:endParaRPr/>
          </a:p>
        </p:txBody>
      </p:sp>
      <p:sp>
        <p:nvSpPr>
          <p:cNvPr id="176" name="Google Shape;176;p31"/>
          <p:cNvSpPr txBox="1"/>
          <p:nvPr/>
        </p:nvSpPr>
        <p:spPr>
          <a:xfrm>
            <a:off x="4191000" y="5486400"/>
            <a:ext cx="2109787" cy="646112"/>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2"/>
              </a:buClr>
              <a:buFont typeface="Verdana"/>
              <a:buNone/>
            </a:pPr>
            <a:r>
              <a:rPr lang="en-US" sz="1800" b="0" i="0" u="none">
                <a:solidFill>
                  <a:schemeClr val="lt2"/>
                </a:solidFill>
                <a:latin typeface="Verdana"/>
                <a:ea typeface="Verdana"/>
                <a:cs typeface="Verdana"/>
                <a:sym typeface="Verdana"/>
              </a:rPr>
              <a:t>Fysiologiskt: ’rapning’</a:t>
            </a:r>
            <a:endParaRPr/>
          </a:p>
        </p:txBody>
      </p:sp>
      <p:sp>
        <p:nvSpPr>
          <p:cNvPr id="177" name="Google Shape;177;p31"/>
          <p:cNvSpPr txBox="1"/>
          <p:nvPr/>
        </p:nvSpPr>
        <p:spPr>
          <a:xfrm>
            <a:off x="7010400" y="5486400"/>
            <a:ext cx="1809750" cy="646112"/>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2"/>
              </a:buClr>
              <a:buFont typeface="Verdana"/>
              <a:buNone/>
            </a:pPr>
            <a:r>
              <a:rPr lang="en-US" sz="1800" b="0" i="0" u="none">
                <a:solidFill>
                  <a:schemeClr val="lt2"/>
                </a:solidFill>
                <a:latin typeface="Verdana"/>
                <a:ea typeface="Verdana"/>
                <a:cs typeface="Verdana"/>
                <a:sym typeface="Verdana"/>
              </a:rPr>
              <a:t>Patologiskt:    reflux</a:t>
            </a:r>
            <a:endParaRPr/>
          </a:p>
        </p:txBody>
      </p:sp>
      <p:cxnSp>
        <p:nvCxnSpPr>
          <p:cNvPr id="178" name="Google Shape;178;p31"/>
          <p:cNvCxnSpPr/>
          <p:nvPr/>
        </p:nvCxnSpPr>
        <p:spPr>
          <a:xfrm>
            <a:off x="6227762" y="2276475"/>
            <a:ext cx="0" cy="504825"/>
          </a:xfrm>
          <a:prstGeom prst="straightConnector1">
            <a:avLst/>
          </a:prstGeom>
          <a:noFill/>
          <a:ln w="28575" cap="flat" cmpd="sng">
            <a:solidFill>
              <a:schemeClr val="dk1"/>
            </a:solidFill>
            <a:prstDash val="solid"/>
            <a:miter lim="8000"/>
            <a:headEnd type="none" w="sm" len="sm"/>
            <a:tailEnd type="triangle" w="med" len="med"/>
          </a:ln>
        </p:spPr>
      </p:cxnSp>
      <p:cxnSp>
        <p:nvCxnSpPr>
          <p:cNvPr id="179" name="Google Shape;179;p31"/>
          <p:cNvCxnSpPr/>
          <p:nvPr/>
        </p:nvCxnSpPr>
        <p:spPr>
          <a:xfrm>
            <a:off x="6227762" y="3284537"/>
            <a:ext cx="0" cy="576262"/>
          </a:xfrm>
          <a:prstGeom prst="straightConnector1">
            <a:avLst/>
          </a:prstGeom>
          <a:noFill/>
          <a:ln w="28575" cap="flat" cmpd="sng">
            <a:solidFill>
              <a:schemeClr val="dk1"/>
            </a:solidFill>
            <a:prstDash val="solid"/>
            <a:miter lim="8000"/>
            <a:headEnd type="none" w="sm" len="sm"/>
            <a:tailEnd type="triangle" w="med" len="med"/>
          </a:ln>
        </p:spPr>
      </p:cxnSp>
      <p:cxnSp>
        <p:nvCxnSpPr>
          <p:cNvPr id="180" name="Google Shape;180;p31"/>
          <p:cNvCxnSpPr/>
          <p:nvPr/>
        </p:nvCxnSpPr>
        <p:spPr>
          <a:xfrm flipH="1">
            <a:off x="5181600" y="4648200"/>
            <a:ext cx="457200" cy="685800"/>
          </a:xfrm>
          <a:prstGeom prst="straightConnector1">
            <a:avLst/>
          </a:prstGeom>
          <a:noFill/>
          <a:ln w="28575" cap="flat" cmpd="sng">
            <a:solidFill>
              <a:schemeClr val="dk1"/>
            </a:solidFill>
            <a:prstDash val="solid"/>
            <a:miter lim="8000"/>
            <a:headEnd type="none" w="sm" len="sm"/>
            <a:tailEnd type="triangle" w="med" len="med"/>
          </a:ln>
        </p:spPr>
      </p:cxnSp>
      <p:cxnSp>
        <p:nvCxnSpPr>
          <p:cNvPr id="181" name="Google Shape;181;p31"/>
          <p:cNvCxnSpPr/>
          <p:nvPr/>
        </p:nvCxnSpPr>
        <p:spPr>
          <a:xfrm>
            <a:off x="6858000" y="4648200"/>
            <a:ext cx="457200" cy="685800"/>
          </a:xfrm>
          <a:prstGeom prst="straightConnector1">
            <a:avLst/>
          </a:prstGeom>
          <a:noFill/>
          <a:ln w="28575" cap="flat" cmpd="sng">
            <a:solidFill>
              <a:schemeClr val="dk1"/>
            </a:solidFill>
            <a:prstDash val="solid"/>
            <a:miter lim="8000"/>
            <a:headEnd type="none" w="sm" len="sm"/>
            <a:tailEnd type="triangle" w="med" len="med"/>
          </a:ln>
        </p:spPr>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32"/>
          <p:cNvSpPr txBox="1">
            <a:spLocks noGrp="1"/>
          </p:cNvSpPr>
          <p:nvPr>
            <p:ph type="title"/>
          </p:nvPr>
        </p:nvSpPr>
        <p:spPr>
          <a:xfrm>
            <a:off x="228600" y="685800"/>
            <a:ext cx="7772400" cy="1143000"/>
          </a:xfrm>
          <a:prstGeom prst="rect">
            <a:avLst/>
          </a:prstGeom>
          <a:noFill/>
          <a:ln>
            <a:noFill/>
          </a:ln>
        </p:spPr>
        <p:txBody>
          <a:bodyPr spcFirstLastPara="1" wrap="square" lIns="50800" tIns="50800" rIns="91425" bIns="50800" anchor="b" anchorCtr="0">
            <a:noAutofit/>
          </a:bodyPr>
          <a:lstStyle/>
          <a:p>
            <a:pPr marL="39687" marR="0" lvl="0" indent="-39687" algn="l" rtl="0">
              <a:lnSpc>
                <a:spcPct val="100000"/>
              </a:lnSpc>
              <a:spcBef>
                <a:spcPts val="0"/>
              </a:spcBef>
              <a:spcAft>
                <a:spcPts val="0"/>
              </a:spcAft>
              <a:buClr>
                <a:srgbClr val="999900"/>
              </a:buClr>
              <a:buFont typeface="Garamond"/>
              <a:buNone/>
            </a:pPr>
            <a:r>
              <a:rPr lang="en-US" sz="4400" b="0" i="0" u="none" strike="noStrike" cap="none">
                <a:solidFill>
                  <a:srgbClr val="999900"/>
                </a:solidFill>
                <a:latin typeface="Garamond"/>
                <a:ea typeface="Garamond"/>
                <a:cs typeface="Garamond"/>
                <a:sym typeface="Garamond"/>
              </a:rPr>
              <a:t>Tidig/(lindrig) refluxsjukdom:</a:t>
            </a:r>
            <a:endParaRPr/>
          </a:p>
        </p:txBody>
      </p:sp>
      <p:sp>
        <p:nvSpPr>
          <p:cNvPr id="187" name="Google Shape;187;p32"/>
          <p:cNvSpPr txBox="1">
            <a:spLocks noGrp="1"/>
          </p:cNvSpPr>
          <p:nvPr>
            <p:ph type="body" idx="1"/>
          </p:nvPr>
        </p:nvSpPr>
        <p:spPr>
          <a:xfrm>
            <a:off x="1371600" y="2438400"/>
            <a:ext cx="7086600" cy="3276600"/>
          </a:xfrm>
          <a:prstGeom prst="rect">
            <a:avLst/>
          </a:prstGeom>
          <a:noFill/>
          <a:ln>
            <a:noFill/>
          </a:ln>
        </p:spPr>
        <p:txBody>
          <a:bodyPr spcFirstLastPara="1" wrap="square" lIns="50800" tIns="50800" rIns="91425" bIns="50800" anchor="t" anchorCtr="0">
            <a:noAutofit/>
          </a:bodyPr>
          <a:lstStyle/>
          <a:p>
            <a:pPr marL="382587" marR="0" lvl="0" indent="-344487" algn="l" rtl="0">
              <a:lnSpc>
                <a:spcPct val="100000"/>
              </a:lnSpc>
              <a:spcBef>
                <a:spcPts val="0"/>
              </a:spcBef>
              <a:spcAft>
                <a:spcPts val="0"/>
              </a:spcAft>
              <a:buClr>
                <a:srgbClr val="666600"/>
              </a:buClr>
              <a:buSzPts val="2100"/>
              <a:buFont typeface="Noto Sans Symbols"/>
              <a:buChar char="•"/>
            </a:pPr>
            <a:r>
              <a:rPr lang="en-US" sz="2800" b="0" i="0" u="none" strike="noStrike" cap="none">
                <a:solidFill>
                  <a:schemeClr val="dk1"/>
                </a:solidFill>
                <a:latin typeface="Verdana"/>
                <a:ea typeface="Verdana"/>
                <a:cs typeface="Verdana"/>
                <a:sym typeface="Verdana"/>
              </a:rPr>
              <a:t>Transienta relaxationer (TLESR)</a:t>
            </a:r>
            <a:endParaRPr/>
          </a:p>
          <a:p>
            <a:pPr marL="731837" marR="0" lvl="1" indent="-287337" algn="l" rtl="0">
              <a:lnSpc>
                <a:spcPct val="100000"/>
              </a:lnSpc>
              <a:spcBef>
                <a:spcPts val="600"/>
              </a:spcBef>
              <a:spcAft>
                <a:spcPts val="0"/>
              </a:spcAft>
              <a:buClr>
                <a:srgbClr val="999900"/>
              </a:buClr>
              <a:buSzPts val="1800"/>
              <a:buFont typeface="Noto Sans Symbols"/>
              <a:buChar char="■"/>
            </a:pPr>
            <a:r>
              <a:rPr lang="en-US" sz="2400" b="0" i="0" u="none" strike="noStrike" cap="none">
                <a:solidFill>
                  <a:schemeClr val="dk1"/>
                </a:solidFill>
                <a:latin typeface="Verdana"/>
                <a:ea typeface="Verdana"/>
                <a:cs typeface="Verdana"/>
                <a:sym typeface="Verdana"/>
              </a:rPr>
              <a:t>Postprandiella symptom</a:t>
            </a:r>
            <a:endParaRPr/>
          </a:p>
          <a:p>
            <a:pPr marL="731837" marR="0" lvl="1" indent="-287337" algn="l" rtl="0">
              <a:lnSpc>
                <a:spcPct val="100000"/>
              </a:lnSpc>
              <a:spcBef>
                <a:spcPts val="600"/>
              </a:spcBef>
              <a:spcAft>
                <a:spcPts val="0"/>
              </a:spcAft>
              <a:buClr>
                <a:srgbClr val="999900"/>
              </a:buClr>
              <a:buSzPts val="1800"/>
              <a:buFont typeface="Noto Sans Symbols"/>
              <a:buChar char="■"/>
            </a:pPr>
            <a:r>
              <a:rPr lang="en-US" sz="2400" b="0" i="0" u="none" strike="noStrike" cap="none">
                <a:solidFill>
                  <a:schemeClr val="dk1"/>
                </a:solidFill>
                <a:latin typeface="Verdana"/>
                <a:ea typeface="Verdana"/>
                <a:cs typeface="Verdana"/>
                <a:sym typeface="Verdana"/>
              </a:rPr>
              <a:t>Aldrig nattliga symptom</a:t>
            </a:r>
            <a:endParaRPr/>
          </a:p>
          <a:p>
            <a:pPr marL="731837" marR="0" lvl="1" indent="-287337" algn="l" rtl="0">
              <a:lnSpc>
                <a:spcPct val="100000"/>
              </a:lnSpc>
              <a:spcBef>
                <a:spcPts val="600"/>
              </a:spcBef>
              <a:spcAft>
                <a:spcPts val="0"/>
              </a:spcAft>
              <a:buClr>
                <a:srgbClr val="999900"/>
              </a:buClr>
              <a:buSzPts val="1800"/>
              <a:buFont typeface="Noto Sans Symbols"/>
              <a:buChar char="■"/>
            </a:pPr>
            <a:r>
              <a:rPr lang="en-US" sz="2400" b="0" i="0" u="none" strike="noStrike" cap="none">
                <a:solidFill>
                  <a:schemeClr val="dk1"/>
                </a:solidFill>
                <a:latin typeface="Verdana"/>
                <a:ea typeface="Verdana"/>
                <a:cs typeface="Verdana"/>
                <a:sym typeface="Verdana"/>
              </a:rPr>
              <a:t>Normal LES-tonus</a:t>
            </a:r>
            <a:endParaRPr/>
          </a:p>
          <a:p>
            <a:pPr marL="382587" marR="0" lvl="0" indent="-211136" algn="l" rtl="0">
              <a:lnSpc>
                <a:spcPct val="100000"/>
              </a:lnSpc>
              <a:spcBef>
                <a:spcPts val="700"/>
              </a:spcBef>
              <a:spcAft>
                <a:spcPts val="0"/>
              </a:spcAft>
              <a:buClr>
                <a:srgbClr val="666600"/>
              </a:buClr>
              <a:buSzPts val="2100"/>
              <a:buFont typeface="Noto Sans Symbols"/>
              <a:buNone/>
            </a:pPr>
            <a:endParaRPr sz="2800" b="0" i="0" u="none" strike="noStrike" cap="none">
              <a:solidFill>
                <a:schemeClr val="dk1"/>
              </a:solidFill>
              <a:latin typeface="Verdana"/>
              <a:ea typeface="Verdana"/>
              <a:cs typeface="Verdana"/>
              <a:sym typeface="Verdana"/>
            </a:endParaRPr>
          </a:p>
          <a:p>
            <a:pPr marL="382587" marR="0" lvl="0" indent="-344487" algn="l" rtl="0">
              <a:lnSpc>
                <a:spcPct val="100000"/>
              </a:lnSpc>
              <a:spcBef>
                <a:spcPts val="700"/>
              </a:spcBef>
              <a:spcAft>
                <a:spcPts val="0"/>
              </a:spcAft>
              <a:buClr>
                <a:srgbClr val="666600"/>
              </a:buClr>
              <a:buSzPts val="2100"/>
              <a:buFont typeface="Noto Sans Symbols"/>
              <a:buChar char="•"/>
            </a:pPr>
            <a:r>
              <a:rPr lang="en-US" sz="2800" b="0" i="0" u="none" strike="noStrike" cap="none">
                <a:solidFill>
                  <a:schemeClr val="dk1"/>
                </a:solidFill>
                <a:latin typeface="Verdana"/>
                <a:ea typeface="Verdana"/>
                <a:cs typeface="Verdana"/>
                <a:sym typeface="Verdana"/>
              </a:rPr>
              <a:t>Sällan hiatusbråck</a:t>
            </a:r>
            <a:endParaRPr/>
          </a:p>
          <a:p>
            <a:pPr marL="382588" marR="0" lvl="0" indent="-211138" algn="l" rtl="0">
              <a:spcBef>
                <a:spcPts val="700"/>
              </a:spcBef>
              <a:spcAft>
                <a:spcPts val="0"/>
              </a:spcAft>
              <a:buClr>
                <a:srgbClr val="666600"/>
              </a:buClr>
              <a:buSzPts val="2100"/>
              <a:buFont typeface="Noto Sans Symbols"/>
              <a:buNone/>
            </a:pPr>
            <a:endParaRPr sz="2800" b="0" i="0" u="none" strike="noStrike" cap="none">
              <a:solidFill>
                <a:schemeClr val="dk1"/>
              </a:solidFill>
              <a:latin typeface="Verdana"/>
              <a:ea typeface="Verdana"/>
              <a:cs typeface="Verdana"/>
              <a:sym typeface="Verdan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33"/>
          <p:cNvSpPr txBox="1">
            <a:spLocks noGrp="1"/>
          </p:cNvSpPr>
          <p:nvPr>
            <p:ph type="title"/>
          </p:nvPr>
        </p:nvSpPr>
        <p:spPr>
          <a:xfrm>
            <a:off x="457200" y="914400"/>
            <a:ext cx="7772400" cy="1143000"/>
          </a:xfrm>
          <a:prstGeom prst="rect">
            <a:avLst/>
          </a:prstGeom>
          <a:noFill/>
          <a:ln>
            <a:noFill/>
          </a:ln>
        </p:spPr>
        <p:txBody>
          <a:bodyPr spcFirstLastPara="1" wrap="square" lIns="50800" tIns="50800" rIns="91425" bIns="50800" anchor="b" anchorCtr="0">
            <a:noAutofit/>
          </a:bodyPr>
          <a:lstStyle/>
          <a:p>
            <a:pPr marL="39687" marR="0" lvl="0" indent="-39687" algn="l" rtl="0">
              <a:lnSpc>
                <a:spcPct val="100000"/>
              </a:lnSpc>
              <a:spcBef>
                <a:spcPts val="0"/>
              </a:spcBef>
              <a:spcAft>
                <a:spcPts val="0"/>
              </a:spcAft>
              <a:buClr>
                <a:srgbClr val="999900"/>
              </a:buClr>
              <a:buFont typeface="Garamond"/>
              <a:buNone/>
            </a:pPr>
            <a:r>
              <a:rPr lang="en-US" sz="4400" b="0" i="0" u="none" strike="noStrike" cap="none">
                <a:solidFill>
                  <a:srgbClr val="999900"/>
                </a:solidFill>
                <a:latin typeface="Garamond"/>
                <a:ea typeface="Garamond"/>
                <a:cs typeface="Garamond"/>
                <a:sym typeface="Garamond"/>
              </a:rPr>
              <a:t>Svår refluxsjukdom </a:t>
            </a:r>
            <a:endParaRPr/>
          </a:p>
        </p:txBody>
      </p:sp>
      <p:sp>
        <p:nvSpPr>
          <p:cNvPr id="193" name="Google Shape;193;p33"/>
          <p:cNvSpPr txBox="1">
            <a:spLocks noGrp="1"/>
          </p:cNvSpPr>
          <p:nvPr>
            <p:ph type="body" idx="1"/>
          </p:nvPr>
        </p:nvSpPr>
        <p:spPr>
          <a:xfrm>
            <a:off x="1524000" y="2667000"/>
            <a:ext cx="7162800" cy="2743200"/>
          </a:xfrm>
          <a:prstGeom prst="rect">
            <a:avLst/>
          </a:prstGeom>
          <a:noFill/>
          <a:ln>
            <a:noFill/>
          </a:ln>
        </p:spPr>
        <p:txBody>
          <a:bodyPr spcFirstLastPara="1" wrap="square" lIns="50800" tIns="50800" rIns="91425" bIns="50800" anchor="t" anchorCtr="0">
            <a:noAutofit/>
          </a:bodyPr>
          <a:lstStyle/>
          <a:p>
            <a:pPr marL="382587" marR="0" lvl="0" indent="-344487" algn="l" rtl="0">
              <a:lnSpc>
                <a:spcPct val="90000"/>
              </a:lnSpc>
              <a:spcBef>
                <a:spcPts val="0"/>
              </a:spcBef>
              <a:spcAft>
                <a:spcPts val="0"/>
              </a:spcAft>
              <a:buClr>
                <a:srgbClr val="666600"/>
              </a:buClr>
              <a:buSzPts val="2100"/>
              <a:buFont typeface="Noto Sans Symbols"/>
              <a:buChar char="•"/>
            </a:pPr>
            <a:r>
              <a:rPr lang="en-US" sz="2800" b="0" i="0" u="none" strike="noStrike" cap="none">
                <a:solidFill>
                  <a:schemeClr val="dk1"/>
                </a:solidFill>
                <a:latin typeface="Verdana"/>
                <a:ea typeface="Verdana"/>
                <a:cs typeface="Verdana"/>
                <a:sym typeface="Verdana"/>
              </a:rPr>
              <a:t>Även posturala (nattliga) symptom (= volymsreflux)</a:t>
            </a:r>
            <a:endParaRPr/>
          </a:p>
          <a:p>
            <a:pPr marL="382587" marR="0" lvl="0" indent="-344487" algn="l" rtl="0">
              <a:lnSpc>
                <a:spcPct val="90000"/>
              </a:lnSpc>
              <a:spcBef>
                <a:spcPts val="700"/>
              </a:spcBef>
              <a:spcAft>
                <a:spcPts val="0"/>
              </a:spcAft>
              <a:buClr>
                <a:srgbClr val="666600"/>
              </a:buClr>
              <a:buSzPts val="2100"/>
              <a:buFont typeface="Noto Sans Symbols"/>
              <a:buChar char="•"/>
            </a:pPr>
            <a:r>
              <a:rPr lang="en-US" sz="2800" b="0" i="0" u="none" strike="noStrike" cap="none">
                <a:solidFill>
                  <a:schemeClr val="dk1"/>
                </a:solidFill>
                <a:latin typeface="Verdana"/>
                <a:ea typeface="Verdana"/>
                <a:cs typeface="Verdana"/>
                <a:sym typeface="Verdana"/>
              </a:rPr>
              <a:t>Ofta esofagit</a:t>
            </a:r>
            <a:endParaRPr/>
          </a:p>
          <a:p>
            <a:pPr marL="382587" marR="0" lvl="0" indent="-344487" algn="l" rtl="0">
              <a:lnSpc>
                <a:spcPct val="90000"/>
              </a:lnSpc>
              <a:spcBef>
                <a:spcPts val="700"/>
              </a:spcBef>
              <a:spcAft>
                <a:spcPts val="0"/>
              </a:spcAft>
              <a:buClr>
                <a:srgbClr val="666600"/>
              </a:buClr>
              <a:buSzPts val="2100"/>
              <a:buFont typeface="Noto Sans Symbols"/>
              <a:buChar char="•"/>
            </a:pPr>
            <a:r>
              <a:rPr lang="en-US" sz="2800" b="0" i="0" u="none" strike="noStrike" cap="none">
                <a:solidFill>
                  <a:schemeClr val="dk1"/>
                </a:solidFill>
                <a:latin typeface="Verdana"/>
                <a:ea typeface="Verdana"/>
                <a:cs typeface="Verdana"/>
                <a:sym typeface="Verdana"/>
              </a:rPr>
              <a:t>Låg LES-tonus</a:t>
            </a:r>
            <a:endParaRPr/>
          </a:p>
          <a:p>
            <a:pPr marL="382587" marR="0" lvl="0" indent="-344487" algn="l" rtl="0">
              <a:lnSpc>
                <a:spcPct val="90000"/>
              </a:lnSpc>
              <a:spcBef>
                <a:spcPts val="700"/>
              </a:spcBef>
              <a:spcAft>
                <a:spcPts val="0"/>
              </a:spcAft>
              <a:buClr>
                <a:srgbClr val="666600"/>
              </a:buClr>
              <a:buSzPts val="2100"/>
              <a:buFont typeface="Noto Sans Symbols"/>
              <a:buChar char="•"/>
            </a:pPr>
            <a:r>
              <a:rPr lang="en-US" sz="2800" b="0" i="0" u="none" strike="noStrike" cap="none">
                <a:solidFill>
                  <a:schemeClr val="dk1"/>
                </a:solidFill>
                <a:latin typeface="Verdana"/>
                <a:ea typeface="Verdana"/>
                <a:cs typeface="Verdana"/>
                <a:sym typeface="Verdana"/>
              </a:rPr>
              <a:t>Ofta hiatusbråck</a:t>
            </a:r>
            <a:endParaRPr/>
          </a:p>
          <a:p>
            <a:pPr marL="382588" marR="0" lvl="0" indent="-211138" algn="l" rtl="0">
              <a:spcBef>
                <a:spcPts val="700"/>
              </a:spcBef>
              <a:spcAft>
                <a:spcPts val="0"/>
              </a:spcAft>
              <a:buClr>
                <a:srgbClr val="666600"/>
              </a:buClr>
              <a:buSzPts val="2100"/>
              <a:buFont typeface="Noto Sans Symbols"/>
              <a:buNone/>
            </a:pPr>
            <a:endParaRPr sz="2800" b="0" i="0" u="none" strike="noStrike" cap="none">
              <a:solidFill>
                <a:schemeClr val="dk1"/>
              </a:solidFill>
              <a:latin typeface="Verdana"/>
              <a:ea typeface="Verdana"/>
              <a:cs typeface="Verdana"/>
              <a:sym typeface="Verdana"/>
            </a:endParaRPr>
          </a:p>
        </p:txBody>
      </p:sp>
    </p:spTree>
  </p:cSld>
  <p:clrMapOvr>
    <a:masterClrMapping/>
  </p:clrMapOvr>
</p:sld>
</file>

<file path=ppt/theme/theme1.xml><?xml version="1.0" encoding="utf-8"?>
<a:theme xmlns:a="http://schemas.openxmlformats.org/drawingml/2006/main" name="1_KUB-mall">
  <a:themeElements>
    <a:clrScheme name="">
      <a:dk1>
        <a:srgbClr val="000000"/>
      </a:dk1>
      <a:lt1>
        <a:srgbClr val="FFFFFF"/>
      </a:lt1>
      <a:dk2>
        <a:srgbClr val="000000"/>
      </a:dk2>
      <a:lt2>
        <a:srgbClr val="808080"/>
      </a:lt2>
      <a:accent1>
        <a:srgbClr val="99CC00"/>
      </a:accent1>
      <a:accent2>
        <a:srgbClr val="333399"/>
      </a:accent2>
      <a:accent3>
        <a:srgbClr val="FFFFFF"/>
      </a:accent3>
      <a:accent4>
        <a:srgbClr val="000000"/>
      </a:accent4>
      <a:accent5>
        <a:srgbClr val="CAE2AA"/>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UB-mall">
  <a:themeElements>
    <a:clrScheme name="">
      <a:dk1>
        <a:srgbClr val="000000"/>
      </a:dk1>
      <a:lt1>
        <a:srgbClr val="FFFFFF"/>
      </a:lt1>
      <a:dk2>
        <a:srgbClr val="000000"/>
      </a:dk2>
      <a:lt2>
        <a:srgbClr val="808080"/>
      </a:lt2>
      <a:accent1>
        <a:srgbClr val="99CC00"/>
      </a:accent1>
      <a:accent2>
        <a:srgbClr val="333399"/>
      </a:accent2>
      <a:accent3>
        <a:srgbClr val="FFFFFF"/>
      </a:accent3>
      <a:accent4>
        <a:srgbClr val="000000"/>
      </a:accent4>
      <a:accent5>
        <a:srgbClr val="CAE2AA"/>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1876</Words>
  <Application>Microsoft Office PowerPoint</Application>
  <PresentationFormat>Bildspel på skärmen (4:3)</PresentationFormat>
  <Paragraphs>259</Paragraphs>
  <Slides>53</Slides>
  <Notes>53</Notes>
  <HiddenSlides>0</HiddenSlides>
  <MMClips>0</MMClips>
  <ScaleCrop>false</ScaleCrop>
  <HeadingPairs>
    <vt:vector size="6" baseType="variant">
      <vt:variant>
        <vt:lpstr>Använt teckensnitt</vt:lpstr>
      </vt:variant>
      <vt:variant>
        <vt:i4>7</vt:i4>
      </vt:variant>
      <vt:variant>
        <vt:lpstr>Tema</vt:lpstr>
      </vt:variant>
      <vt:variant>
        <vt:i4>2</vt:i4>
      </vt:variant>
      <vt:variant>
        <vt:lpstr>Bildrubriker</vt:lpstr>
      </vt:variant>
      <vt:variant>
        <vt:i4>53</vt:i4>
      </vt:variant>
    </vt:vector>
  </HeadingPairs>
  <TitlesOfParts>
    <vt:vector size="62" baseType="lpstr">
      <vt:lpstr>Garamond</vt:lpstr>
      <vt:lpstr>Arial</vt:lpstr>
      <vt:lpstr>Noto Sans Symbols</vt:lpstr>
      <vt:lpstr>Calibri</vt:lpstr>
      <vt:lpstr>Verdana</vt:lpstr>
      <vt:lpstr>MS PGothic</vt:lpstr>
      <vt:lpstr>Times New Roman</vt:lpstr>
      <vt:lpstr>1_KUB-mall</vt:lpstr>
      <vt:lpstr>KUB-mall</vt:lpstr>
      <vt:lpstr>Gastroesofageal refluxsjukdom  Barretts esofagus och tidig esofaguscancer</vt:lpstr>
      <vt:lpstr>Symtom:</vt:lpstr>
      <vt:lpstr>Gastroesofageal reflux-sjukdom  (engelska: GERD)</vt:lpstr>
      <vt:lpstr>PowerPoint-presentation</vt:lpstr>
      <vt:lpstr>  Faktaruta 1 - Patofysiologi </vt:lpstr>
      <vt:lpstr>Refluxbarriären:</vt:lpstr>
      <vt:lpstr>Refluxpatogenes, tidigt:</vt:lpstr>
      <vt:lpstr>Tidig/(lindrig) refluxsjukdom:</vt:lpstr>
      <vt:lpstr>Svår refluxsjukdom </vt:lpstr>
      <vt:lpstr>Esofagiteffekter:</vt:lpstr>
      <vt:lpstr>Faktaruta 2 - Utredning</vt:lpstr>
      <vt:lpstr>  Esofagit </vt:lpstr>
      <vt:lpstr>  Esofagit </vt:lpstr>
      <vt:lpstr>  Esofagit </vt:lpstr>
      <vt:lpstr>  Esofagit </vt:lpstr>
      <vt:lpstr>Faktaruta 3 – Medicinsk behandling</vt:lpstr>
      <vt:lpstr>Fall 2</vt:lpstr>
      <vt:lpstr>Faktaruta 4 – Volymsreflux/operation</vt:lpstr>
      <vt:lpstr>PowerPoint-presentation</vt:lpstr>
      <vt:lpstr>Fall</vt:lpstr>
      <vt:lpstr>PowerPoint-presentation</vt:lpstr>
      <vt:lpstr>Faktaruta 5 – Barretts esofagus</vt:lpstr>
      <vt:lpstr>Faktaruta 5 – Barretts esofagus</vt:lpstr>
      <vt:lpstr>Bild 1</vt:lpstr>
      <vt:lpstr>Faktaruta 6 – Barretts esofagus</vt:lpstr>
      <vt:lpstr>Barretts esofagus  SGF Riktlinjer 2012</vt:lpstr>
      <vt:lpstr>Barretts esofagus  SGF Riktlinjer 2012</vt:lpstr>
      <vt:lpstr>Barretts esofagus  SGF Riktlinjer 2012</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Barretts esofagus  </vt:lpstr>
      <vt:lpstr>Barretts esofagus  </vt:lpstr>
      <vt:lpstr>Barretts esofagus  SGF Riktlinjer 2012</vt:lpstr>
      <vt:lpstr>Barretts esofagus  SGF Riktlinjer 2012</vt:lpstr>
      <vt:lpstr>PowerPoint-presentation</vt:lpstr>
      <vt:lpstr>PowerPoint-presentation</vt:lpstr>
      <vt:lpstr>PowerPoint-presentation</vt:lpstr>
      <vt:lpstr>PowerPoint-presentation</vt:lpstr>
      <vt:lpstr>PowerPoint-presentation</vt:lpstr>
      <vt:lpstr>Tidig cancer i esofagus inte bara “Barrett cancer”</vt:lpstr>
      <vt:lpstr>Tidig cancer i esofagus inte bara “Barrett cancer”</vt:lpstr>
      <vt:lpstr>Tidig cancer i esofagus inte bara “Barrett cancer”</vt:lpstr>
      <vt:lpstr>Tidig cancer I esofagus inte bara “Barrett cancer”</vt:lpstr>
      <vt:lpstr>Tidig cancer i esofagus inte bara “Barrett cancer”</vt:lpstr>
      <vt:lpstr>Sammanfattning gastroesofageal refluxsjukdom:</vt:lpstr>
      <vt:lpstr>Sammanfattning Barretts Esofagus: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Gastroesofageal refluxsjukdom  Barretts esofagus och tidig esofaguscancer</dc:title>
  <dc:creator>Simion Luana, Kir övre gastro sekt</dc:creator>
  <cp:lastModifiedBy>Simion Luana, Kir övre gastro sekt</cp:lastModifiedBy>
  <cp:revision>1</cp:revision>
  <dcterms:modified xsi:type="dcterms:W3CDTF">2022-09-04T15:01:26Z</dcterms:modified>
</cp:coreProperties>
</file>